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80" r:id="rId23"/>
    <p:sldId id="283" r:id="rId24"/>
    <p:sldId id="287" r:id="rId25"/>
    <p:sldId id="289" r:id="rId26"/>
    <p:sldId id="291" r:id="rId27"/>
    <p:sldId id="293" r:id="rId28"/>
    <p:sldId id="296" r:id="rId29"/>
    <p:sldId id="297" r:id="rId30"/>
    <p:sldId id="298" r:id="rId31"/>
    <p:sldId id="299" r:id="rId32"/>
    <p:sldId id="300" r:id="rId33"/>
    <p:sldId id="301" r:id="rId34"/>
    <p:sldId id="302" r:id="rId3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3.png"/><Relationship Id="rId18" Type="http://schemas.openxmlformats.org/officeDocument/2006/relationships/image" Target="../media/image50.svg"/><Relationship Id="rId3" Type="http://schemas.openxmlformats.org/officeDocument/2006/relationships/image" Target="../media/image28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image" Target="../media/image44.svg"/><Relationship Id="rId17" Type="http://schemas.openxmlformats.org/officeDocument/2006/relationships/image" Target="../media/image35.png"/><Relationship Id="rId25" Type="http://schemas.openxmlformats.org/officeDocument/2006/relationships/image" Target="../media/image40.jpeg"/><Relationship Id="rId2" Type="http://schemas.openxmlformats.org/officeDocument/2006/relationships/image" Target="../media/image4.jpeg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2.png"/><Relationship Id="rId24" Type="http://schemas.openxmlformats.org/officeDocument/2006/relationships/image" Target="../media/image39.jpe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jpeg"/><Relationship Id="rId10" Type="http://schemas.openxmlformats.org/officeDocument/2006/relationships/image" Target="../media/image42.svg"/><Relationship Id="rId19" Type="http://schemas.openxmlformats.org/officeDocument/2006/relationships/image" Target="../media/image36.png"/><Relationship Id="rId4" Type="http://schemas.openxmlformats.org/officeDocument/2006/relationships/image" Target="../media/image36.svg"/><Relationship Id="rId9" Type="http://schemas.openxmlformats.org/officeDocument/2006/relationships/image" Target="../media/image31.png"/><Relationship Id="rId14" Type="http://schemas.openxmlformats.org/officeDocument/2006/relationships/image" Target="../media/image46.svg"/><Relationship Id="rId22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6.png"/><Relationship Id="rId18" Type="http://schemas.openxmlformats.org/officeDocument/2006/relationships/image" Target="../media/image43.jpeg"/><Relationship Id="rId3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image" Target="../media/image48.svg"/><Relationship Id="rId17" Type="http://schemas.openxmlformats.org/officeDocument/2006/relationships/image" Target="../media/image42.jpeg"/><Relationship Id="rId2" Type="http://schemas.openxmlformats.org/officeDocument/2006/relationships/image" Target="../media/image4.jpe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44.svg"/><Relationship Id="rId19" Type="http://schemas.openxmlformats.org/officeDocument/2006/relationships/image" Target="../media/image44.jpeg"/><Relationship Id="rId4" Type="http://schemas.openxmlformats.org/officeDocument/2006/relationships/image" Target="../media/image59.svg"/><Relationship Id="rId9" Type="http://schemas.openxmlformats.org/officeDocument/2006/relationships/image" Target="../media/image32.png"/><Relationship Id="rId1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51.jpe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49.jpeg"/><Relationship Id="rId5" Type="http://schemas.openxmlformats.org/officeDocument/2006/relationships/image" Target="../media/image46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2.png"/><Relationship Id="rId18" Type="http://schemas.openxmlformats.org/officeDocument/2006/relationships/image" Target="../media/image48.svg"/><Relationship Id="rId26" Type="http://schemas.openxmlformats.org/officeDocument/2006/relationships/image" Target="../media/image53.jpeg"/><Relationship Id="rId3" Type="http://schemas.openxmlformats.org/officeDocument/2006/relationships/image" Target="../media/image41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42.svg"/><Relationship Id="rId17" Type="http://schemas.openxmlformats.org/officeDocument/2006/relationships/image" Target="../media/image34.png"/><Relationship Id="rId25" Type="http://schemas.openxmlformats.org/officeDocument/2006/relationships/image" Target="../media/image52.jpeg"/><Relationship Id="rId2" Type="http://schemas.openxmlformats.org/officeDocument/2006/relationships/image" Target="../media/image4.jpe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1.png"/><Relationship Id="rId24" Type="http://schemas.openxmlformats.org/officeDocument/2006/relationships/image" Target="../media/image54.sv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image" Target="../media/image40.svg"/><Relationship Id="rId19" Type="http://schemas.openxmlformats.org/officeDocument/2006/relationships/image" Target="../media/image35.png"/><Relationship Id="rId4" Type="http://schemas.openxmlformats.org/officeDocument/2006/relationships/image" Target="../media/image59.svg"/><Relationship Id="rId9" Type="http://schemas.openxmlformats.org/officeDocument/2006/relationships/image" Target="../media/image30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2.png"/><Relationship Id="rId18" Type="http://schemas.openxmlformats.org/officeDocument/2006/relationships/image" Target="../media/image48.svg"/><Relationship Id="rId3" Type="http://schemas.openxmlformats.org/officeDocument/2006/relationships/image" Target="../media/image41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42.svg"/><Relationship Id="rId17" Type="http://schemas.openxmlformats.org/officeDocument/2006/relationships/image" Target="../media/image34.png"/><Relationship Id="rId25" Type="http://schemas.openxmlformats.org/officeDocument/2006/relationships/image" Target="../media/image54.jpeg"/><Relationship Id="rId2" Type="http://schemas.openxmlformats.org/officeDocument/2006/relationships/image" Target="../media/image4.jpe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1.png"/><Relationship Id="rId24" Type="http://schemas.openxmlformats.org/officeDocument/2006/relationships/image" Target="../media/image54.sv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image" Target="../media/image40.svg"/><Relationship Id="rId19" Type="http://schemas.openxmlformats.org/officeDocument/2006/relationships/image" Target="../media/image35.png"/><Relationship Id="rId4" Type="http://schemas.openxmlformats.org/officeDocument/2006/relationships/image" Target="../media/image59.svg"/><Relationship Id="rId9" Type="http://schemas.openxmlformats.org/officeDocument/2006/relationships/image" Target="../media/image30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2.png"/><Relationship Id="rId18" Type="http://schemas.openxmlformats.org/officeDocument/2006/relationships/image" Target="../media/image48.svg"/><Relationship Id="rId3" Type="http://schemas.openxmlformats.org/officeDocument/2006/relationships/image" Target="../media/image41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42.svg"/><Relationship Id="rId17" Type="http://schemas.openxmlformats.org/officeDocument/2006/relationships/image" Target="../media/image34.png"/><Relationship Id="rId25" Type="http://schemas.openxmlformats.org/officeDocument/2006/relationships/image" Target="../media/image55.png"/><Relationship Id="rId2" Type="http://schemas.openxmlformats.org/officeDocument/2006/relationships/image" Target="../media/image4.jpe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1.png"/><Relationship Id="rId24" Type="http://schemas.openxmlformats.org/officeDocument/2006/relationships/image" Target="../media/image54.sv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image" Target="../media/image40.svg"/><Relationship Id="rId19" Type="http://schemas.openxmlformats.org/officeDocument/2006/relationships/image" Target="../media/image35.png"/><Relationship Id="rId4" Type="http://schemas.openxmlformats.org/officeDocument/2006/relationships/image" Target="../media/image59.svg"/><Relationship Id="rId9" Type="http://schemas.openxmlformats.org/officeDocument/2006/relationships/image" Target="../media/image30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82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0.sv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07.sv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png"/><Relationship Id="rId7" Type="http://schemas.openxmlformats.org/officeDocument/2006/relationships/image" Target="../media/image13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4.jpeg"/><Relationship Id="rId7" Type="http://schemas.openxmlformats.org/officeDocument/2006/relationships/image" Target="../media/image12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6.jpeg"/><Relationship Id="rId5" Type="http://schemas.openxmlformats.org/officeDocument/2006/relationships/image" Target="../media/image6.svg"/><Relationship Id="rId10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174.svg"/><Relationship Id="rId2" Type="http://schemas.openxmlformats.org/officeDocument/2006/relationships/image" Target="../media/image4.jpe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svg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image" Target="../media/image86.jpeg"/><Relationship Id="rId10" Type="http://schemas.openxmlformats.org/officeDocument/2006/relationships/image" Target="../media/image172.svg"/><Relationship Id="rId4" Type="http://schemas.openxmlformats.org/officeDocument/2006/relationships/image" Target="../media/image156.svg"/><Relationship Id="rId9" Type="http://schemas.openxmlformats.org/officeDocument/2006/relationships/image" Target="../media/image82.png"/><Relationship Id="rId1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88.svg"/><Relationship Id="rId7" Type="http://schemas.openxmlformats.org/officeDocument/2006/relationships/image" Target="../media/image192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90.svg"/><Relationship Id="rId4" Type="http://schemas.openxmlformats.org/officeDocument/2006/relationships/image" Target="../media/image89.png"/><Relationship Id="rId9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93.jpeg"/><Relationship Id="rId7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70.svg"/><Relationship Id="rId4" Type="http://schemas.openxmlformats.org/officeDocument/2006/relationships/image" Target="../media/image94.jpe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svg"/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99.jpeg"/><Relationship Id="rId10" Type="http://schemas.openxmlformats.org/officeDocument/2006/relationships/image" Target="../media/image102.jpeg"/><Relationship Id="rId4" Type="http://schemas.openxmlformats.org/officeDocument/2006/relationships/image" Target="../media/image98.jpeg"/><Relationship Id="rId9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image" Target="../media/image17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105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1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103.jpeg"/><Relationship Id="rId5" Type="http://schemas.openxmlformats.org/officeDocument/2006/relationships/image" Target="../media/image46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108.jpe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10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106.jpeg"/><Relationship Id="rId5" Type="http://schemas.openxmlformats.org/officeDocument/2006/relationships/image" Target="../media/image46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48.png"/><Relationship Id="rId1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66.sv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46.png"/><Relationship Id="rId17" Type="http://schemas.openxmlformats.org/officeDocument/2006/relationships/image" Target="../media/image70.svg"/><Relationship Id="rId2" Type="http://schemas.openxmlformats.org/officeDocument/2006/relationships/image" Target="../media/image4.jpe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64.svg"/><Relationship Id="rId5" Type="http://schemas.openxmlformats.org/officeDocument/2006/relationships/image" Target="../media/image112.jpeg"/><Relationship Id="rId15" Type="http://schemas.openxmlformats.org/officeDocument/2006/relationships/image" Target="../media/image68.svg"/><Relationship Id="rId10" Type="http://schemas.openxmlformats.org/officeDocument/2006/relationships/image" Target="../media/image45.png"/><Relationship Id="rId4" Type="http://schemas.openxmlformats.org/officeDocument/2006/relationships/image" Target="../media/image111.jpeg"/><Relationship Id="rId9" Type="http://schemas.openxmlformats.org/officeDocument/2006/relationships/image" Target="../media/image230.sv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6.jpeg"/><Relationship Id="rId7" Type="http://schemas.openxmlformats.org/officeDocument/2006/relationships/image" Target="../media/image23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233.svg"/><Relationship Id="rId4" Type="http://schemas.openxmlformats.org/officeDocument/2006/relationships/image" Target="../media/image117.png"/><Relationship Id="rId9" Type="http://schemas.openxmlformats.org/officeDocument/2006/relationships/image" Target="../media/image23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20.png"/><Relationship Id="rId18" Type="http://schemas.openxmlformats.org/officeDocument/2006/relationships/image" Target="../media/image123.png"/><Relationship Id="rId3" Type="http://schemas.openxmlformats.org/officeDocument/2006/relationships/image" Target="../media/image115.png"/><Relationship Id="rId7" Type="http://schemas.openxmlformats.org/officeDocument/2006/relationships/image" Target="../media/image46.png"/><Relationship Id="rId12" Type="http://schemas.openxmlformats.org/officeDocument/2006/relationships/image" Target="../media/image70.svg"/><Relationship Id="rId17" Type="http://schemas.openxmlformats.org/officeDocument/2006/relationships/image" Target="../media/image122.jpeg"/><Relationship Id="rId2" Type="http://schemas.openxmlformats.org/officeDocument/2006/relationships/image" Target="../media/image4.jpeg"/><Relationship Id="rId16" Type="http://schemas.openxmlformats.org/officeDocument/2006/relationships/image" Target="../media/image2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121.png"/><Relationship Id="rId10" Type="http://schemas.openxmlformats.org/officeDocument/2006/relationships/image" Target="../media/image68.svg"/><Relationship Id="rId19" Type="http://schemas.openxmlformats.org/officeDocument/2006/relationships/image" Target="../media/image244.svg"/><Relationship Id="rId4" Type="http://schemas.openxmlformats.org/officeDocument/2006/relationships/image" Target="../media/image230.svg"/><Relationship Id="rId9" Type="http://schemas.openxmlformats.org/officeDocument/2006/relationships/image" Target="../media/image47.png"/><Relationship Id="rId14" Type="http://schemas.openxmlformats.org/officeDocument/2006/relationships/image" Target="../media/image2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eg"/><Relationship Id="rId7" Type="http://schemas.openxmlformats.org/officeDocument/2006/relationships/image" Target="../media/image1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10" Type="http://schemas.openxmlformats.org/officeDocument/2006/relationships/image" Target="../media/image24.svg"/><Relationship Id="rId4" Type="http://schemas.openxmlformats.org/officeDocument/2006/relationships/image" Target="../media/image16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61" y="7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5453" y="5600700"/>
            <a:ext cx="10863345" cy="4386403"/>
            <a:chOff x="0" y="0"/>
            <a:chExt cx="2861128" cy="8719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1128" cy="871985"/>
            </a:xfrm>
            <a:custGeom>
              <a:avLst/>
              <a:gdLst/>
              <a:ahLst/>
              <a:cxnLst/>
              <a:rect l="l" t="t" r="r" b="b"/>
              <a:pathLst>
                <a:path w="2861128" h="871985">
                  <a:moveTo>
                    <a:pt x="0" y="0"/>
                  </a:moveTo>
                  <a:lnTo>
                    <a:pt x="2861128" y="0"/>
                  </a:lnTo>
                  <a:lnTo>
                    <a:pt x="2861128" y="871985"/>
                  </a:lnTo>
                  <a:lnTo>
                    <a:pt x="0" y="871985"/>
                  </a:ln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1128" cy="891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078200" y="190500"/>
            <a:ext cx="1883986" cy="1883986"/>
          </a:xfrm>
          <a:custGeom>
            <a:avLst/>
            <a:gdLst/>
            <a:ahLst/>
            <a:cxnLst/>
            <a:rect l="l" t="t" r="r" b="b"/>
            <a:pathLst>
              <a:path w="1883986" h="1883986">
                <a:moveTo>
                  <a:pt x="0" y="0"/>
                </a:moveTo>
                <a:lnTo>
                  <a:pt x="1883986" y="0"/>
                </a:lnTo>
                <a:lnTo>
                  <a:pt x="1883986" y="1883986"/>
                </a:lnTo>
                <a:lnTo>
                  <a:pt x="0" y="188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9600" y="6808556"/>
            <a:ext cx="10295052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75"/>
              </a:lnSpc>
            </a:pPr>
            <a:r>
              <a:rPr lang="en-US" sz="12300" spc="172" dirty="0" smtClean="0">
                <a:solidFill>
                  <a:srgbClr val="040506"/>
                </a:solidFill>
                <a:latin typeface="Archivo Black"/>
              </a:rPr>
              <a:t>PRÁGÁBAN</a:t>
            </a:r>
          </a:p>
          <a:p>
            <a:pPr algn="ctr">
              <a:lnSpc>
                <a:spcPts val="5000"/>
              </a:lnSpc>
            </a:pPr>
            <a:r>
              <a:rPr lang="hu-HU" sz="3200" spc="172" dirty="0" smtClean="0">
                <a:solidFill>
                  <a:srgbClr val="040506"/>
                </a:solidFill>
                <a:latin typeface="Archivo Black"/>
              </a:rPr>
              <a:t>2</a:t>
            </a:r>
            <a:r>
              <a:rPr lang="en-US" sz="3200" spc="172" dirty="0" smtClean="0">
                <a:solidFill>
                  <a:srgbClr val="040506"/>
                </a:solidFill>
                <a:latin typeface="Archivo Black"/>
              </a:rPr>
              <a:t>023-1-HU01-KA121-VET-000144699</a:t>
            </a:r>
            <a:endParaRPr lang="en-US" sz="3200" spc="172" dirty="0">
              <a:solidFill>
                <a:srgbClr val="040506"/>
              </a:solidFill>
              <a:latin typeface="Archivo Black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5181" y="5981700"/>
            <a:ext cx="10014181" cy="89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sz="5286" spc="74" dirty="0">
                <a:solidFill>
                  <a:srgbClr val="040506"/>
                </a:solidFill>
                <a:latin typeface="Archivo Black"/>
              </a:rPr>
              <a:t>SZAKMAI GYAKORLAT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8790079"/>
            <a:ext cx="5705683" cy="11970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5144" y="223215"/>
            <a:ext cx="9460165" cy="4257074"/>
          </a:xfrm>
          <a:custGeom>
            <a:avLst/>
            <a:gdLst/>
            <a:ahLst/>
            <a:cxnLst/>
            <a:rect l="l" t="t" r="r" b="b"/>
            <a:pathLst>
              <a:path w="9460165" h="4257074">
                <a:moveTo>
                  <a:pt x="0" y="0"/>
                </a:moveTo>
                <a:lnTo>
                  <a:pt x="9460165" y="0"/>
                </a:lnTo>
                <a:lnTo>
                  <a:pt x="9460165" y="4257074"/>
                </a:lnTo>
                <a:lnTo>
                  <a:pt x="0" y="4257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13235" y="1735484"/>
            <a:ext cx="7959499" cy="8255345"/>
          </a:xfrm>
          <a:custGeom>
            <a:avLst/>
            <a:gdLst/>
            <a:ahLst/>
            <a:cxnLst/>
            <a:rect l="l" t="t" r="r" b="b"/>
            <a:pathLst>
              <a:path w="7959499" h="8255345">
                <a:moveTo>
                  <a:pt x="0" y="0"/>
                </a:moveTo>
                <a:lnTo>
                  <a:pt x="7959499" y="0"/>
                </a:lnTo>
                <a:lnTo>
                  <a:pt x="7959499" y="8255345"/>
                </a:lnTo>
                <a:lnTo>
                  <a:pt x="0" y="8255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8" r="-185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367295"/>
            <a:ext cx="7520442" cy="289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sz="6615">
                <a:solidFill>
                  <a:srgbClr val="E9EDE7"/>
                </a:solidFill>
                <a:latin typeface="Bryndan Write"/>
              </a:rPr>
              <a:t> Megismerhettük  a város történelmi látványosságait...</a:t>
            </a:r>
          </a:p>
          <a:p>
            <a:pPr algn="ctr">
              <a:lnSpc>
                <a:spcPts val="5424"/>
              </a:lnSpc>
            </a:pPr>
            <a:endParaRPr lang="en-US" sz="6615">
              <a:solidFill>
                <a:srgbClr val="E9EDE7"/>
              </a:solidFill>
              <a:latin typeface="Bryndan Writ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8714" y="4491936"/>
            <a:ext cx="9153025" cy="116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E9EDE7"/>
                </a:solidFill>
                <a:latin typeface="Bryndan Write"/>
              </a:rPr>
              <a:t>Lennon fal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27217" y="170928"/>
            <a:ext cx="6349275" cy="12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  <a:spcBef>
                <a:spcPct val="0"/>
              </a:spcBef>
            </a:pPr>
            <a:r>
              <a:rPr lang="en-US" sz="6700">
                <a:solidFill>
                  <a:srgbClr val="E9EDE7"/>
                </a:solidFill>
                <a:latin typeface="Bryndan Write"/>
              </a:rPr>
              <a:t>Orloj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541" y="170132"/>
            <a:ext cx="7730239" cy="8159070"/>
          </a:xfrm>
          <a:custGeom>
            <a:avLst/>
            <a:gdLst/>
            <a:ahLst/>
            <a:cxnLst/>
            <a:rect l="l" t="t" r="r" b="b"/>
            <a:pathLst>
              <a:path w="7730239" h="8159070">
                <a:moveTo>
                  <a:pt x="0" y="0"/>
                </a:moveTo>
                <a:lnTo>
                  <a:pt x="7730238" y="0"/>
                </a:lnTo>
                <a:lnTo>
                  <a:pt x="7730238" y="8159069"/>
                </a:lnTo>
                <a:lnTo>
                  <a:pt x="0" y="8159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65779" y="2646502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5"/>
                </a:lnTo>
                <a:lnTo>
                  <a:pt x="0" y="7502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357363" y="785907"/>
            <a:ext cx="5549325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 dirty="0" err="1">
                <a:solidFill>
                  <a:srgbClr val="FFFFFF"/>
                </a:solidFill>
                <a:latin typeface="Bryndan Write" panose="020B0604020202020204" charset="0"/>
              </a:rPr>
              <a:t>Petřín</a:t>
            </a:r>
            <a:r>
              <a:rPr lang="en-US" sz="7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Bryndan Write" panose="020B0604020202020204" charset="0"/>
              </a:rPr>
              <a:t>kilátó</a:t>
            </a:r>
            <a:r>
              <a:rPr lang="en-US" sz="7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94366" y="3260998"/>
            <a:ext cx="8675320" cy="425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7" lvl="1" indent="-518158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Bryndan Write"/>
              </a:rPr>
              <a:t>A párizsi Eiffel torony mintájára épült 1891-ben </a:t>
            </a:r>
          </a:p>
          <a:p>
            <a:pPr marL="1036317" lvl="1" indent="-518158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Bryndan Write"/>
              </a:rPr>
              <a:t>299 lépcső vezet a tetejéig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FFFFFF"/>
              </a:solidFill>
              <a:latin typeface="Bryndan Write"/>
            </a:endParaRPr>
          </a:p>
          <a:p>
            <a:pPr>
              <a:lnSpc>
                <a:spcPts val="6719"/>
              </a:lnSpc>
            </a:pPr>
            <a:endParaRPr lang="en-US" sz="4799">
              <a:solidFill>
                <a:srgbClr val="FFFFFF"/>
              </a:solidFill>
              <a:latin typeface="Bryndan Writ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05856" y="-615113"/>
            <a:ext cx="2338967" cy="2937060"/>
          </a:xfrm>
          <a:custGeom>
            <a:avLst/>
            <a:gdLst/>
            <a:ahLst/>
            <a:cxnLst/>
            <a:rect l="l" t="t" r="r" b="b"/>
            <a:pathLst>
              <a:path w="2338967" h="2937060">
                <a:moveTo>
                  <a:pt x="0" y="0"/>
                </a:moveTo>
                <a:lnTo>
                  <a:pt x="2338967" y="0"/>
                </a:lnTo>
                <a:lnTo>
                  <a:pt x="2338967" y="2937059"/>
                </a:lnTo>
                <a:lnTo>
                  <a:pt x="0" y="293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46313">
            <a:off x="14749843" y="-16536"/>
            <a:ext cx="4323175" cy="2703950"/>
          </a:xfrm>
          <a:custGeom>
            <a:avLst/>
            <a:gdLst/>
            <a:ahLst/>
            <a:cxnLst/>
            <a:rect l="l" t="t" r="r" b="b"/>
            <a:pathLst>
              <a:path w="4323175" h="2703950">
                <a:moveTo>
                  <a:pt x="0" y="0"/>
                </a:moveTo>
                <a:lnTo>
                  <a:pt x="4323175" y="0"/>
                </a:lnTo>
                <a:lnTo>
                  <a:pt x="4323175" y="2703949"/>
                </a:lnTo>
                <a:lnTo>
                  <a:pt x="0" y="2703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46313">
            <a:off x="-488827" y="8375771"/>
            <a:ext cx="4067362" cy="2543950"/>
          </a:xfrm>
          <a:custGeom>
            <a:avLst/>
            <a:gdLst/>
            <a:ahLst/>
            <a:cxnLst/>
            <a:rect l="l" t="t" r="r" b="b"/>
            <a:pathLst>
              <a:path w="4067362" h="2543950">
                <a:moveTo>
                  <a:pt x="0" y="0"/>
                </a:moveTo>
                <a:lnTo>
                  <a:pt x="4067361" y="0"/>
                </a:lnTo>
                <a:lnTo>
                  <a:pt x="4067361" y="2543950"/>
                </a:lnTo>
                <a:lnTo>
                  <a:pt x="0" y="2543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3470" y="3571388"/>
            <a:ext cx="1697760" cy="2855560"/>
          </a:xfrm>
          <a:custGeom>
            <a:avLst/>
            <a:gdLst/>
            <a:ahLst/>
            <a:cxnLst/>
            <a:rect l="l" t="t" r="r" b="b"/>
            <a:pathLst>
              <a:path w="1697760" h="2855560">
                <a:moveTo>
                  <a:pt x="0" y="0"/>
                </a:moveTo>
                <a:lnTo>
                  <a:pt x="1697760" y="0"/>
                </a:lnTo>
                <a:lnTo>
                  <a:pt x="1697760" y="2855560"/>
                </a:lnTo>
                <a:lnTo>
                  <a:pt x="0" y="28555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59068" y="4340928"/>
            <a:ext cx="3192179" cy="3269457"/>
          </a:xfrm>
          <a:custGeom>
            <a:avLst/>
            <a:gdLst/>
            <a:ahLst/>
            <a:cxnLst/>
            <a:rect l="l" t="t" r="r" b="b"/>
            <a:pathLst>
              <a:path w="3192179" h="3269457">
                <a:moveTo>
                  <a:pt x="0" y="0"/>
                </a:moveTo>
                <a:lnTo>
                  <a:pt x="3192179" y="0"/>
                </a:lnTo>
                <a:lnTo>
                  <a:pt x="3192179" y="3269457"/>
                </a:lnTo>
                <a:lnTo>
                  <a:pt x="0" y="32694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38205" y="286162"/>
            <a:ext cx="1051999" cy="1134509"/>
          </a:xfrm>
          <a:custGeom>
            <a:avLst/>
            <a:gdLst/>
            <a:ahLst/>
            <a:cxnLst/>
            <a:rect l="l" t="t" r="r" b="b"/>
            <a:pathLst>
              <a:path w="1051999" h="1134509">
                <a:moveTo>
                  <a:pt x="0" y="0"/>
                </a:moveTo>
                <a:lnTo>
                  <a:pt x="1051999" y="0"/>
                </a:lnTo>
                <a:lnTo>
                  <a:pt x="1051999" y="1134509"/>
                </a:lnTo>
                <a:lnTo>
                  <a:pt x="0" y="1134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03864" y="8680826"/>
            <a:ext cx="2996374" cy="2299036"/>
          </a:xfrm>
          <a:custGeom>
            <a:avLst/>
            <a:gdLst/>
            <a:ahLst/>
            <a:cxnLst/>
            <a:rect l="l" t="t" r="r" b="b"/>
            <a:pathLst>
              <a:path w="2996374" h="2299036">
                <a:moveTo>
                  <a:pt x="0" y="0"/>
                </a:moveTo>
                <a:lnTo>
                  <a:pt x="2996374" y="0"/>
                </a:lnTo>
                <a:lnTo>
                  <a:pt x="2996374" y="2299036"/>
                </a:lnTo>
                <a:lnTo>
                  <a:pt x="0" y="22990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90204" y="8680826"/>
            <a:ext cx="3938421" cy="2921593"/>
          </a:xfrm>
          <a:custGeom>
            <a:avLst/>
            <a:gdLst/>
            <a:ahLst/>
            <a:cxnLst/>
            <a:rect l="l" t="t" r="r" b="b"/>
            <a:pathLst>
              <a:path w="3938421" h="2921593">
                <a:moveTo>
                  <a:pt x="0" y="0"/>
                </a:moveTo>
                <a:lnTo>
                  <a:pt x="3938421" y="0"/>
                </a:lnTo>
                <a:lnTo>
                  <a:pt x="3938421" y="2921592"/>
                </a:lnTo>
                <a:lnTo>
                  <a:pt x="0" y="29215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41710" y="7135535"/>
            <a:ext cx="1099520" cy="1183437"/>
          </a:xfrm>
          <a:custGeom>
            <a:avLst/>
            <a:gdLst/>
            <a:ahLst/>
            <a:cxnLst/>
            <a:rect l="l" t="t" r="r" b="b"/>
            <a:pathLst>
              <a:path w="1099520" h="1183437">
                <a:moveTo>
                  <a:pt x="0" y="0"/>
                </a:moveTo>
                <a:lnTo>
                  <a:pt x="1099520" y="0"/>
                </a:lnTo>
                <a:lnTo>
                  <a:pt x="1099520" y="1183437"/>
                </a:lnTo>
                <a:lnTo>
                  <a:pt x="0" y="11834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12739" y="2608399"/>
            <a:ext cx="1099520" cy="1183437"/>
          </a:xfrm>
          <a:custGeom>
            <a:avLst/>
            <a:gdLst/>
            <a:ahLst/>
            <a:cxnLst/>
            <a:rect l="l" t="t" r="r" b="b"/>
            <a:pathLst>
              <a:path w="1099520" h="1183437">
                <a:moveTo>
                  <a:pt x="0" y="0"/>
                </a:moveTo>
                <a:lnTo>
                  <a:pt x="1099521" y="0"/>
                </a:lnTo>
                <a:lnTo>
                  <a:pt x="1099521" y="1183436"/>
                </a:lnTo>
                <a:lnTo>
                  <a:pt x="0" y="11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45261" y="8908179"/>
            <a:ext cx="2649974" cy="2466885"/>
          </a:xfrm>
          <a:custGeom>
            <a:avLst/>
            <a:gdLst/>
            <a:ahLst/>
            <a:cxnLst/>
            <a:rect l="l" t="t" r="r" b="b"/>
            <a:pathLst>
              <a:path w="2649974" h="2466885">
                <a:moveTo>
                  <a:pt x="0" y="0"/>
                </a:moveTo>
                <a:lnTo>
                  <a:pt x="2649974" y="0"/>
                </a:lnTo>
                <a:lnTo>
                  <a:pt x="2649974" y="2466886"/>
                </a:lnTo>
                <a:lnTo>
                  <a:pt x="0" y="24668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34597" y="9258300"/>
            <a:ext cx="1602675" cy="1526913"/>
          </a:xfrm>
          <a:custGeom>
            <a:avLst/>
            <a:gdLst/>
            <a:ahLst/>
            <a:cxnLst/>
            <a:rect l="l" t="t" r="r" b="b"/>
            <a:pathLst>
              <a:path w="1602675" h="1526913">
                <a:moveTo>
                  <a:pt x="0" y="0"/>
                </a:moveTo>
                <a:lnTo>
                  <a:pt x="1602676" y="0"/>
                </a:lnTo>
                <a:lnTo>
                  <a:pt x="1602676" y="1526913"/>
                </a:lnTo>
                <a:lnTo>
                  <a:pt x="0" y="15269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23062" y="-1225483"/>
            <a:ext cx="7941564" cy="5292308"/>
          </a:xfrm>
          <a:custGeom>
            <a:avLst/>
            <a:gdLst/>
            <a:ahLst/>
            <a:cxnLst/>
            <a:rect l="l" t="t" r="r" b="b"/>
            <a:pathLst>
              <a:path w="7941564" h="5292308">
                <a:moveTo>
                  <a:pt x="0" y="0"/>
                </a:moveTo>
                <a:lnTo>
                  <a:pt x="7941564" y="0"/>
                </a:lnTo>
                <a:lnTo>
                  <a:pt x="7941564" y="5292308"/>
                </a:lnTo>
                <a:lnTo>
                  <a:pt x="0" y="529230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7577" y="4457100"/>
            <a:ext cx="8412534" cy="5608356"/>
          </a:xfrm>
          <a:custGeom>
            <a:avLst/>
            <a:gdLst/>
            <a:ahLst/>
            <a:cxnLst/>
            <a:rect l="l" t="t" r="r" b="b"/>
            <a:pathLst>
              <a:path w="8412534" h="5608356">
                <a:moveTo>
                  <a:pt x="0" y="0"/>
                </a:moveTo>
                <a:lnTo>
                  <a:pt x="8412534" y="0"/>
                </a:lnTo>
                <a:lnTo>
                  <a:pt x="8412534" y="5608356"/>
                </a:lnTo>
                <a:lnTo>
                  <a:pt x="0" y="56083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513788" y="4457100"/>
            <a:ext cx="8417795" cy="5608356"/>
          </a:xfrm>
          <a:custGeom>
            <a:avLst/>
            <a:gdLst/>
            <a:ahLst/>
            <a:cxnLst/>
            <a:rect l="l" t="t" r="r" b="b"/>
            <a:pathLst>
              <a:path w="8417795" h="5608356">
                <a:moveTo>
                  <a:pt x="0" y="0"/>
                </a:moveTo>
                <a:lnTo>
                  <a:pt x="8417796" y="0"/>
                </a:lnTo>
                <a:lnTo>
                  <a:pt x="8417796" y="5608356"/>
                </a:lnTo>
                <a:lnTo>
                  <a:pt x="0" y="560835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34597" y="178736"/>
            <a:ext cx="3046280" cy="116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E4FF97"/>
                </a:solidFill>
                <a:latin typeface="Bryndan Write"/>
              </a:rPr>
              <a:t>Szállás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70917" y="1470924"/>
            <a:ext cx="6953714" cy="2320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E4FF97"/>
                </a:solidFill>
                <a:latin typeface="Bryndan Write"/>
              </a:rPr>
              <a:t>Prágai Egyetemi Hotel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629296">
            <a:off x="16305184" y="842281"/>
            <a:ext cx="1184783" cy="1156779"/>
          </a:xfrm>
          <a:custGeom>
            <a:avLst/>
            <a:gdLst/>
            <a:ahLst/>
            <a:cxnLst/>
            <a:rect l="l" t="t" r="r" b="b"/>
            <a:pathLst>
              <a:path w="1184783" h="1156779">
                <a:moveTo>
                  <a:pt x="0" y="0"/>
                </a:moveTo>
                <a:lnTo>
                  <a:pt x="1184783" y="0"/>
                </a:lnTo>
                <a:lnTo>
                  <a:pt x="1184783" y="1156779"/>
                </a:lnTo>
                <a:lnTo>
                  <a:pt x="0" y="115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05856" y="-615113"/>
            <a:ext cx="2338967" cy="2937060"/>
          </a:xfrm>
          <a:custGeom>
            <a:avLst/>
            <a:gdLst/>
            <a:ahLst/>
            <a:cxnLst/>
            <a:rect l="l" t="t" r="r" b="b"/>
            <a:pathLst>
              <a:path w="2338967" h="2937060">
                <a:moveTo>
                  <a:pt x="0" y="0"/>
                </a:moveTo>
                <a:lnTo>
                  <a:pt x="2338967" y="0"/>
                </a:lnTo>
                <a:lnTo>
                  <a:pt x="2338967" y="2937059"/>
                </a:lnTo>
                <a:lnTo>
                  <a:pt x="0" y="293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46313">
            <a:off x="-488827" y="8375771"/>
            <a:ext cx="4067362" cy="2543950"/>
          </a:xfrm>
          <a:custGeom>
            <a:avLst/>
            <a:gdLst/>
            <a:ahLst/>
            <a:cxnLst/>
            <a:rect l="l" t="t" r="r" b="b"/>
            <a:pathLst>
              <a:path w="4067362" h="2543950">
                <a:moveTo>
                  <a:pt x="0" y="0"/>
                </a:moveTo>
                <a:lnTo>
                  <a:pt x="4067361" y="0"/>
                </a:lnTo>
                <a:lnTo>
                  <a:pt x="4067361" y="2543950"/>
                </a:lnTo>
                <a:lnTo>
                  <a:pt x="0" y="2543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38205" y="286162"/>
            <a:ext cx="1051999" cy="1134509"/>
          </a:xfrm>
          <a:custGeom>
            <a:avLst/>
            <a:gdLst/>
            <a:ahLst/>
            <a:cxnLst/>
            <a:rect l="l" t="t" r="r" b="b"/>
            <a:pathLst>
              <a:path w="1051999" h="1134509">
                <a:moveTo>
                  <a:pt x="0" y="0"/>
                </a:moveTo>
                <a:lnTo>
                  <a:pt x="1051999" y="0"/>
                </a:lnTo>
                <a:lnTo>
                  <a:pt x="1051999" y="1134509"/>
                </a:lnTo>
                <a:lnTo>
                  <a:pt x="0" y="11345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31827" y="8596855"/>
            <a:ext cx="3938421" cy="2921593"/>
          </a:xfrm>
          <a:custGeom>
            <a:avLst/>
            <a:gdLst/>
            <a:ahLst/>
            <a:cxnLst/>
            <a:rect l="l" t="t" r="r" b="b"/>
            <a:pathLst>
              <a:path w="3938421" h="2921593">
                <a:moveTo>
                  <a:pt x="0" y="0"/>
                </a:moveTo>
                <a:lnTo>
                  <a:pt x="3938421" y="0"/>
                </a:lnTo>
                <a:lnTo>
                  <a:pt x="3938421" y="2921592"/>
                </a:lnTo>
                <a:lnTo>
                  <a:pt x="0" y="2921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29052" y="8596855"/>
            <a:ext cx="2649974" cy="2466885"/>
          </a:xfrm>
          <a:custGeom>
            <a:avLst/>
            <a:gdLst/>
            <a:ahLst/>
            <a:cxnLst/>
            <a:rect l="l" t="t" r="r" b="b"/>
            <a:pathLst>
              <a:path w="2649974" h="2466885">
                <a:moveTo>
                  <a:pt x="0" y="0"/>
                </a:moveTo>
                <a:lnTo>
                  <a:pt x="2649974" y="0"/>
                </a:lnTo>
                <a:lnTo>
                  <a:pt x="2649974" y="2466885"/>
                </a:lnTo>
                <a:lnTo>
                  <a:pt x="0" y="2466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32603">
            <a:off x="15969998" y="8737456"/>
            <a:ext cx="1326260" cy="1263564"/>
          </a:xfrm>
          <a:custGeom>
            <a:avLst/>
            <a:gdLst/>
            <a:ahLst/>
            <a:cxnLst/>
            <a:rect l="l" t="t" r="r" b="b"/>
            <a:pathLst>
              <a:path w="1326260" h="1263564">
                <a:moveTo>
                  <a:pt x="0" y="0"/>
                </a:moveTo>
                <a:lnTo>
                  <a:pt x="1326260" y="0"/>
                </a:lnTo>
                <a:lnTo>
                  <a:pt x="1326260" y="1263564"/>
                </a:lnTo>
                <a:lnTo>
                  <a:pt x="0" y="12635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91577" y="2122093"/>
            <a:ext cx="7367723" cy="6084190"/>
          </a:xfrm>
          <a:custGeom>
            <a:avLst/>
            <a:gdLst/>
            <a:ahLst/>
            <a:cxnLst/>
            <a:rect l="l" t="t" r="r" b="b"/>
            <a:pathLst>
              <a:path w="7367723" h="6084190">
                <a:moveTo>
                  <a:pt x="0" y="0"/>
                </a:moveTo>
                <a:lnTo>
                  <a:pt x="7367723" y="0"/>
                </a:lnTo>
                <a:lnTo>
                  <a:pt x="7367723" y="6084189"/>
                </a:lnTo>
                <a:lnTo>
                  <a:pt x="0" y="608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53180" t="-17149" r="-4594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3627" y="599867"/>
            <a:ext cx="8394652" cy="3994491"/>
          </a:xfrm>
          <a:custGeom>
            <a:avLst/>
            <a:gdLst/>
            <a:ahLst/>
            <a:cxnLst/>
            <a:rect l="l" t="t" r="r" b="b"/>
            <a:pathLst>
              <a:path w="8394652" h="3994491">
                <a:moveTo>
                  <a:pt x="0" y="0"/>
                </a:moveTo>
                <a:lnTo>
                  <a:pt x="8394652" y="0"/>
                </a:lnTo>
                <a:lnTo>
                  <a:pt x="8394652" y="3994491"/>
                </a:lnTo>
                <a:lnTo>
                  <a:pt x="0" y="39944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050" b="-1050"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2427829" y="3139374"/>
            <a:ext cx="4666249" cy="8394652"/>
          </a:xfrm>
          <a:custGeom>
            <a:avLst/>
            <a:gdLst/>
            <a:ahLst/>
            <a:cxnLst/>
            <a:rect l="l" t="t" r="r" b="b"/>
            <a:pathLst>
              <a:path w="4666249" h="8394652">
                <a:moveTo>
                  <a:pt x="0" y="0"/>
                </a:moveTo>
                <a:lnTo>
                  <a:pt x="4666249" y="0"/>
                </a:lnTo>
                <a:lnTo>
                  <a:pt x="4666249" y="8394652"/>
                </a:lnTo>
                <a:lnTo>
                  <a:pt x="0" y="83946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7085" b="-732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235518" y="563134"/>
            <a:ext cx="2957989" cy="116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Bryndan Write"/>
              </a:rPr>
              <a:t>Étkezés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14666" y="0"/>
            <a:ext cx="12563539" cy="6103786"/>
          </a:xfrm>
          <a:custGeom>
            <a:avLst/>
            <a:gdLst/>
            <a:ahLst/>
            <a:cxnLst/>
            <a:rect l="l" t="t" r="r" b="b"/>
            <a:pathLst>
              <a:path w="12563539" h="6103786">
                <a:moveTo>
                  <a:pt x="0" y="0"/>
                </a:moveTo>
                <a:lnTo>
                  <a:pt x="12563539" y="0"/>
                </a:lnTo>
                <a:lnTo>
                  <a:pt x="12563539" y="6103786"/>
                </a:lnTo>
                <a:lnTo>
                  <a:pt x="0" y="6103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1940618" y="3968490"/>
            <a:ext cx="4189362" cy="8085812"/>
          </a:xfrm>
          <a:custGeom>
            <a:avLst/>
            <a:gdLst/>
            <a:ahLst/>
            <a:cxnLst/>
            <a:rect l="l" t="t" r="r" b="b"/>
            <a:pathLst>
              <a:path w="4189362" h="8085812">
                <a:moveTo>
                  <a:pt x="0" y="0"/>
                </a:moveTo>
                <a:lnTo>
                  <a:pt x="4189363" y="0"/>
                </a:lnTo>
                <a:lnTo>
                  <a:pt x="4189363" y="8085812"/>
                </a:lnTo>
                <a:lnTo>
                  <a:pt x="0" y="8085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14" t="-16487" r="-461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9077" y="4962577"/>
            <a:ext cx="9664956" cy="5143500"/>
          </a:xfrm>
          <a:custGeom>
            <a:avLst/>
            <a:gdLst/>
            <a:ahLst/>
            <a:cxnLst/>
            <a:rect l="l" t="t" r="r" b="b"/>
            <a:pathLst>
              <a:path w="9664956" h="5143500">
                <a:moveTo>
                  <a:pt x="0" y="0"/>
                </a:moveTo>
                <a:lnTo>
                  <a:pt x="9664956" y="0"/>
                </a:lnTo>
                <a:lnTo>
                  <a:pt x="966495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953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58440" y="1503608"/>
            <a:ext cx="3654141" cy="251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E9EDE7"/>
                </a:solidFill>
                <a:latin typeface="Bryndan Write"/>
              </a:rPr>
              <a:t>ČESKÁ KUCHYNĚ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629296">
            <a:off x="8304200" y="6156909"/>
            <a:ext cx="1184783" cy="1156779"/>
          </a:xfrm>
          <a:custGeom>
            <a:avLst/>
            <a:gdLst/>
            <a:ahLst/>
            <a:cxnLst/>
            <a:rect l="l" t="t" r="r" b="b"/>
            <a:pathLst>
              <a:path w="1184783" h="1156779">
                <a:moveTo>
                  <a:pt x="0" y="0"/>
                </a:moveTo>
                <a:lnTo>
                  <a:pt x="1184783" y="0"/>
                </a:lnTo>
                <a:lnTo>
                  <a:pt x="1184783" y="1156779"/>
                </a:lnTo>
                <a:lnTo>
                  <a:pt x="0" y="115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05856" y="-615113"/>
            <a:ext cx="2338967" cy="2937060"/>
          </a:xfrm>
          <a:custGeom>
            <a:avLst/>
            <a:gdLst/>
            <a:ahLst/>
            <a:cxnLst/>
            <a:rect l="l" t="t" r="r" b="b"/>
            <a:pathLst>
              <a:path w="2338967" h="2937060">
                <a:moveTo>
                  <a:pt x="0" y="0"/>
                </a:moveTo>
                <a:lnTo>
                  <a:pt x="2338967" y="0"/>
                </a:lnTo>
                <a:lnTo>
                  <a:pt x="2338967" y="2937059"/>
                </a:lnTo>
                <a:lnTo>
                  <a:pt x="0" y="293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46313">
            <a:off x="-488827" y="8375771"/>
            <a:ext cx="4067362" cy="2543950"/>
          </a:xfrm>
          <a:custGeom>
            <a:avLst/>
            <a:gdLst/>
            <a:ahLst/>
            <a:cxnLst/>
            <a:rect l="l" t="t" r="r" b="b"/>
            <a:pathLst>
              <a:path w="4067362" h="2543950">
                <a:moveTo>
                  <a:pt x="0" y="0"/>
                </a:moveTo>
                <a:lnTo>
                  <a:pt x="4067361" y="0"/>
                </a:lnTo>
                <a:lnTo>
                  <a:pt x="4067361" y="2543950"/>
                </a:lnTo>
                <a:lnTo>
                  <a:pt x="0" y="2543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43470" y="3571388"/>
            <a:ext cx="1697760" cy="2855560"/>
          </a:xfrm>
          <a:custGeom>
            <a:avLst/>
            <a:gdLst/>
            <a:ahLst/>
            <a:cxnLst/>
            <a:rect l="l" t="t" r="r" b="b"/>
            <a:pathLst>
              <a:path w="1697760" h="2855560">
                <a:moveTo>
                  <a:pt x="0" y="0"/>
                </a:moveTo>
                <a:lnTo>
                  <a:pt x="1697760" y="0"/>
                </a:lnTo>
                <a:lnTo>
                  <a:pt x="1697760" y="2855560"/>
                </a:lnTo>
                <a:lnTo>
                  <a:pt x="0" y="2855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59068" y="4340928"/>
            <a:ext cx="3192179" cy="3269457"/>
          </a:xfrm>
          <a:custGeom>
            <a:avLst/>
            <a:gdLst/>
            <a:ahLst/>
            <a:cxnLst/>
            <a:rect l="l" t="t" r="r" b="b"/>
            <a:pathLst>
              <a:path w="3192179" h="3269457">
                <a:moveTo>
                  <a:pt x="0" y="0"/>
                </a:moveTo>
                <a:lnTo>
                  <a:pt x="3192179" y="0"/>
                </a:lnTo>
                <a:lnTo>
                  <a:pt x="3192179" y="3269457"/>
                </a:lnTo>
                <a:lnTo>
                  <a:pt x="0" y="32694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38205" y="286162"/>
            <a:ext cx="1051999" cy="1134509"/>
          </a:xfrm>
          <a:custGeom>
            <a:avLst/>
            <a:gdLst/>
            <a:ahLst/>
            <a:cxnLst/>
            <a:rect l="l" t="t" r="r" b="b"/>
            <a:pathLst>
              <a:path w="1051999" h="1134509">
                <a:moveTo>
                  <a:pt x="0" y="0"/>
                </a:moveTo>
                <a:lnTo>
                  <a:pt x="1051999" y="0"/>
                </a:lnTo>
                <a:lnTo>
                  <a:pt x="1051999" y="1134509"/>
                </a:lnTo>
                <a:lnTo>
                  <a:pt x="0" y="11345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03864" y="8680826"/>
            <a:ext cx="2996374" cy="2299036"/>
          </a:xfrm>
          <a:custGeom>
            <a:avLst/>
            <a:gdLst/>
            <a:ahLst/>
            <a:cxnLst/>
            <a:rect l="l" t="t" r="r" b="b"/>
            <a:pathLst>
              <a:path w="2996374" h="2299036">
                <a:moveTo>
                  <a:pt x="0" y="0"/>
                </a:moveTo>
                <a:lnTo>
                  <a:pt x="2996374" y="0"/>
                </a:lnTo>
                <a:lnTo>
                  <a:pt x="2996374" y="2299036"/>
                </a:lnTo>
                <a:lnTo>
                  <a:pt x="0" y="2299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90204" y="8680826"/>
            <a:ext cx="3938421" cy="2921593"/>
          </a:xfrm>
          <a:custGeom>
            <a:avLst/>
            <a:gdLst/>
            <a:ahLst/>
            <a:cxnLst/>
            <a:rect l="l" t="t" r="r" b="b"/>
            <a:pathLst>
              <a:path w="3938421" h="2921593">
                <a:moveTo>
                  <a:pt x="0" y="0"/>
                </a:moveTo>
                <a:lnTo>
                  <a:pt x="3938421" y="0"/>
                </a:lnTo>
                <a:lnTo>
                  <a:pt x="3938421" y="2921592"/>
                </a:lnTo>
                <a:lnTo>
                  <a:pt x="0" y="29215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41710" y="7135535"/>
            <a:ext cx="1099520" cy="1183437"/>
          </a:xfrm>
          <a:custGeom>
            <a:avLst/>
            <a:gdLst/>
            <a:ahLst/>
            <a:cxnLst/>
            <a:rect l="l" t="t" r="r" b="b"/>
            <a:pathLst>
              <a:path w="1099520" h="1183437">
                <a:moveTo>
                  <a:pt x="0" y="0"/>
                </a:moveTo>
                <a:lnTo>
                  <a:pt x="1099520" y="0"/>
                </a:lnTo>
                <a:lnTo>
                  <a:pt x="1099520" y="1183437"/>
                </a:lnTo>
                <a:lnTo>
                  <a:pt x="0" y="11834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12739" y="2608399"/>
            <a:ext cx="1099520" cy="1183437"/>
          </a:xfrm>
          <a:custGeom>
            <a:avLst/>
            <a:gdLst/>
            <a:ahLst/>
            <a:cxnLst/>
            <a:rect l="l" t="t" r="r" b="b"/>
            <a:pathLst>
              <a:path w="1099520" h="1183437">
                <a:moveTo>
                  <a:pt x="0" y="0"/>
                </a:moveTo>
                <a:lnTo>
                  <a:pt x="1099521" y="0"/>
                </a:lnTo>
                <a:lnTo>
                  <a:pt x="1099521" y="1183436"/>
                </a:lnTo>
                <a:lnTo>
                  <a:pt x="0" y="11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65671" y="8318972"/>
            <a:ext cx="2649974" cy="2466885"/>
          </a:xfrm>
          <a:custGeom>
            <a:avLst/>
            <a:gdLst/>
            <a:ahLst/>
            <a:cxnLst/>
            <a:rect l="l" t="t" r="r" b="b"/>
            <a:pathLst>
              <a:path w="2649974" h="2466885">
                <a:moveTo>
                  <a:pt x="0" y="0"/>
                </a:moveTo>
                <a:lnTo>
                  <a:pt x="2649974" y="0"/>
                </a:lnTo>
                <a:lnTo>
                  <a:pt x="2649974" y="2466885"/>
                </a:lnTo>
                <a:lnTo>
                  <a:pt x="0" y="24668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34597" y="9258300"/>
            <a:ext cx="1602675" cy="1526913"/>
          </a:xfrm>
          <a:custGeom>
            <a:avLst/>
            <a:gdLst/>
            <a:ahLst/>
            <a:cxnLst/>
            <a:rect l="l" t="t" r="r" b="b"/>
            <a:pathLst>
              <a:path w="1602675" h="1526913">
                <a:moveTo>
                  <a:pt x="0" y="0"/>
                </a:moveTo>
                <a:lnTo>
                  <a:pt x="1602676" y="0"/>
                </a:lnTo>
                <a:lnTo>
                  <a:pt x="1602676" y="1526913"/>
                </a:lnTo>
                <a:lnTo>
                  <a:pt x="0" y="15269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44000" y="4077585"/>
            <a:ext cx="7925561" cy="5944171"/>
          </a:xfrm>
          <a:custGeom>
            <a:avLst/>
            <a:gdLst/>
            <a:ahLst/>
            <a:cxnLst/>
            <a:rect l="l" t="t" r="r" b="b"/>
            <a:pathLst>
              <a:path w="7925561" h="5944171">
                <a:moveTo>
                  <a:pt x="0" y="0"/>
                </a:moveTo>
                <a:lnTo>
                  <a:pt x="7925561" y="0"/>
                </a:lnTo>
                <a:lnTo>
                  <a:pt x="7925561" y="5944171"/>
                </a:lnTo>
                <a:lnTo>
                  <a:pt x="0" y="594417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77690" y="2310794"/>
            <a:ext cx="5252701" cy="7710963"/>
          </a:xfrm>
          <a:custGeom>
            <a:avLst/>
            <a:gdLst/>
            <a:ahLst/>
            <a:cxnLst/>
            <a:rect l="l" t="t" r="r" b="b"/>
            <a:pathLst>
              <a:path w="5252701" h="7710963">
                <a:moveTo>
                  <a:pt x="0" y="0"/>
                </a:moveTo>
                <a:lnTo>
                  <a:pt x="5252701" y="0"/>
                </a:lnTo>
                <a:lnTo>
                  <a:pt x="525270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10551" b="-10551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904040" y="653391"/>
            <a:ext cx="4455319" cy="124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FFFFFF"/>
                </a:solidFill>
                <a:latin typeface="Bryndan Write"/>
              </a:rPr>
              <a:t>Közlekedés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60398" y="939141"/>
            <a:ext cx="7492765" cy="207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5600">
                <a:solidFill>
                  <a:srgbClr val="FFFFFF"/>
                </a:solidFill>
                <a:latin typeface="Bryndan Write"/>
              </a:rPr>
              <a:t>Villamossal, metróval és busszal bárhova eljutottunk könnyedén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49064" y="281555"/>
            <a:ext cx="9585910" cy="584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51" lvl="1" indent="-593726">
              <a:lnSpc>
                <a:spcPts val="7700"/>
              </a:lnSpc>
              <a:buFont typeface="Arial"/>
              <a:buChar char="•"/>
            </a:pPr>
            <a:r>
              <a:rPr lang="en-US" sz="5500">
                <a:solidFill>
                  <a:srgbClr val="A4F0FF"/>
                </a:solidFill>
                <a:latin typeface="Bryndan Write"/>
              </a:rPr>
              <a:t>Nyitómegbeszélés</a:t>
            </a:r>
          </a:p>
          <a:p>
            <a:pPr marL="1187451" lvl="1" indent="-593726">
              <a:lnSpc>
                <a:spcPts val="7700"/>
              </a:lnSpc>
              <a:buFont typeface="Arial"/>
              <a:buChar char="•"/>
            </a:pPr>
            <a:r>
              <a:rPr lang="en-US" sz="5500">
                <a:solidFill>
                  <a:srgbClr val="A4F0FF"/>
                </a:solidFill>
                <a:latin typeface="Bryndan Write"/>
              </a:rPr>
              <a:t>Ismerkedés</a:t>
            </a:r>
          </a:p>
          <a:p>
            <a:pPr marL="1187451" lvl="1" indent="-593726">
              <a:lnSpc>
                <a:spcPts val="7700"/>
              </a:lnSpc>
              <a:buFont typeface="Arial"/>
              <a:buChar char="•"/>
            </a:pPr>
            <a:r>
              <a:rPr lang="en-US" sz="5500">
                <a:solidFill>
                  <a:srgbClr val="A4F0FF"/>
                </a:solidFill>
                <a:latin typeface="Bryndan Write"/>
              </a:rPr>
              <a:t>Tájékozódás a városban</a:t>
            </a:r>
          </a:p>
          <a:p>
            <a:pPr marL="1187451" lvl="1" indent="-593726">
              <a:lnSpc>
                <a:spcPts val="7700"/>
              </a:lnSpc>
              <a:buFont typeface="Arial"/>
              <a:buChar char="•"/>
            </a:pPr>
            <a:r>
              <a:rPr lang="en-US" sz="5500">
                <a:solidFill>
                  <a:srgbClr val="A4F0FF"/>
                </a:solidFill>
                <a:latin typeface="Bryndan Write"/>
              </a:rPr>
              <a:t>Munkahelyek megkeresése önállóan, telefonos alkalmazás segítségével</a:t>
            </a:r>
          </a:p>
        </p:txBody>
      </p:sp>
      <p:sp>
        <p:nvSpPr>
          <p:cNvPr id="4" name="Freeform 4"/>
          <p:cNvSpPr/>
          <p:nvPr/>
        </p:nvSpPr>
        <p:spPr>
          <a:xfrm rot="-629296">
            <a:off x="1828500" y="2632420"/>
            <a:ext cx="1184783" cy="1156779"/>
          </a:xfrm>
          <a:custGeom>
            <a:avLst/>
            <a:gdLst/>
            <a:ahLst/>
            <a:cxnLst/>
            <a:rect l="l" t="t" r="r" b="b"/>
            <a:pathLst>
              <a:path w="1184783" h="1156779">
                <a:moveTo>
                  <a:pt x="0" y="0"/>
                </a:moveTo>
                <a:lnTo>
                  <a:pt x="1184783" y="0"/>
                </a:lnTo>
                <a:lnTo>
                  <a:pt x="1184783" y="1156779"/>
                </a:lnTo>
                <a:lnTo>
                  <a:pt x="0" y="115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5856" y="-615113"/>
            <a:ext cx="2338967" cy="2937060"/>
          </a:xfrm>
          <a:custGeom>
            <a:avLst/>
            <a:gdLst/>
            <a:ahLst/>
            <a:cxnLst/>
            <a:rect l="l" t="t" r="r" b="b"/>
            <a:pathLst>
              <a:path w="2338967" h="2937060">
                <a:moveTo>
                  <a:pt x="0" y="0"/>
                </a:moveTo>
                <a:lnTo>
                  <a:pt x="2338967" y="0"/>
                </a:lnTo>
                <a:lnTo>
                  <a:pt x="2338967" y="2937059"/>
                </a:lnTo>
                <a:lnTo>
                  <a:pt x="0" y="293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43462">
            <a:off x="2993574" y="516033"/>
            <a:ext cx="4323175" cy="2703950"/>
          </a:xfrm>
          <a:custGeom>
            <a:avLst/>
            <a:gdLst/>
            <a:ahLst/>
            <a:cxnLst/>
            <a:rect l="l" t="t" r="r" b="b"/>
            <a:pathLst>
              <a:path w="4323175" h="2703950">
                <a:moveTo>
                  <a:pt x="0" y="0"/>
                </a:moveTo>
                <a:lnTo>
                  <a:pt x="4323176" y="0"/>
                </a:lnTo>
                <a:lnTo>
                  <a:pt x="4323176" y="2703950"/>
                </a:lnTo>
                <a:lnTo>
                  <a:pt x="0" y="2703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46313">
            <a:off x="-488827" y="8375771"/>
            <a:ext cx="4067362" cy="2543950"/>
          </a:xfrm>
          <a:custGeom>
            <a:avLst/>
            <a:gdLst/>
            <a:ahLst/>
            <a:cxnLst/>
            <a:rect l="l" t="t" r="r" b="b"/>
            <a:pathLst>
              <a:path w="4067362" h="2543950">
                <a:moveTo>
                  <a:pt x="0" y="0"/>
                </a:moveTo>
                <a:lnTo>
                  <a:pt x="4067361" y="0"/>
                </a:lnTo>
                <a:lnTo>
                  <a:pt x="4067361" y="2543950"/>
                </a:lnTo>
                <a:lnTo>
                  <a:pt x="0" y="2543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02619" y="7253046"/>
            <a:ext cx="1697760" cy="2855560"/>
          </a:xfrm>
          <a:custGeom>
            <a:avLst/>
            <a:gdLst/>
            <a:ahLst/>
            <a:cxnLst/>
            <a:rect l="l" t="t" r="r" b="b"/>
            <a:pathLst>
              <a:path w="1697760" h="2855560">
                <a:moveTo>
                  <a:pt x="0" y="0"/>
                </a:moveTo>
                <a:lnTo>
                  <a:pt x="1697760" y="0"/>
                </a:lnTo>
                <a:lnTo>
                  <a:pt x="1697760" y="2855560"/>
                </a:lnTo>
                <a:lnTo>
                  <a:pt x="0" y="2855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59068" y="4340928"/>
            <a:ext cx="3192179" cy="3269457"/>
          </a:xfrm>
          <a:custGeom>
            <a:avLst/>
            <a:gdLst/>
            <a:ahLst/>
            <a:cxnLst/>
            <a:rect l="l" t="t" r="r" b="b"/>
            <a:pathLst>
              <a:path w="3192179" h="3269457">
                <a:moveTo>
                  <a:pt x="0" y="0"/>
                </a:moveTo>
                <a:lnTo>
                  <a:pt x="3192179" y="0"/>
                </a:lnTo>
                <a:lnTo>
                  <a:pt x="3192179" y="3269457"/>
                </a:lnTo>
                <a:lnTo>
                  <a:pt x="0" y="32694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38205" y="286162"/>
            <a:ext cx="1051999" cy="1134509"/>
          </a:xfrm>
          <a:custGeom>
            <a:avLst/>
            <a:gdLst/>
            <a:ahLst/>
            <a:cxnLst/>
            <a:rect l="l" t="t" r="r" b="b"/>
            <a:pathLst>
              <a:path w="1051999" h="1134509">
                <a:moveTo>
                  <a:pt x="0" y="0"/>
                </a:moveTo>
                <a:lnTo>
                  <a:pt x="1051999" y="0"/>
                </a:lnTo>
                <a:lnTo>
                  <a:pt x="1051999" y="1134509"/>
                </a:lnTo>
                <a:lnTo>
                  <a:pt x="0" y="11345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03864" y="8680826"/>
            <a:ext cx="2996374" cy="2299036"/>
          </a:xfrm>
          <a:custGeom>
            <a:avLst/>
            <a:gdLst/>
            <a:ahLst/>
            <a:cxnLst/>
            <a:rect l="l" t="t" r="r" b="b"/>
            <a:pathLst>
              <a:path w="2996374" h="2299036">
                <a:moveTo>
                  <a:pt x="0" y="0"/>
                </a:moveTo>
                <a:lnTo>
                  <a:pt x="2996374" y="0"/>
                </a:lnTo>
                <a:lnTo>
                  <a:pt x="2996374" y="2299036"/>
                </a:lnTo>
                <a:lnTo>
                  <a:pt x="0" y="2299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90204" y="8680826"/>
            <a:ext cx="3938421" cy="2921593"/>
          </a:xfrm>
          <a:custGeom>
            <a:avLst/>
            <a:gdLst/>
            <a:ahLst/>
            <a:cxnLst/>
            <a:rect l="l" t="t" r="r" b="b"/>
            <a:pathLst>
              <a:path w="3938421" h="2921593">
                <a:moveTo>
                  <a:pt x="0" y="0"/>
                </a:moveTo>
                <a:lnTo>
                  <a:pt x="3938421" y="0"/>
                </a:lnTo>
                <a:lnTo>
                  <a:pt x="3938421" y="2921592"/>
                </a:lnTo>
                <a:lnTo>
                  <a:pt x="0" y="29215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12739" y="2608399"/>
            <a:ext cx="1099520" cy="1183437"/>
          </a:xfrm>
          <a:custGeom>
            <a:avLst/>
            <a:gdLst/>
            <a:ahLst/>
            <a:cxnLst/>
            <a:rect l="l" t="t" r="r" b="b"/>
            <a:pathLst>
              <a:path w="1099520" h="1183437">
                <a:moveTo>
                  <a:pt x="0" y="0"/>
                </a:moveTo>
                <a:lnTo>
                  <a:pt x="1099521" y="0"/>
                </a:lnTo>
                <a:lnTo>
                  <a:pt x="1099521" y="1183436"/>
                </a:lnTo>
                <a:lnTo>
                  <a:pt x="0" y="11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45261" y="8908179"/>
            <a:ext cx="2649974" cy="2466885"/>
          </a:xfrm>
          <a:custGeom>
            <a:avLst/>
            <a:gdLst/>
            <a:ahLst/>
            <a:cxnLst/>
            <a:rect l="l" t="t" r="r" b="b"/>
            <a:pathLst>
              <a:path w="2649974" h="2466885">
                <a:moveTo>
                  <a:pt x="0" y="0"/>
                </a:moveTo>
                <a:lnTo>
                  <a:pt x="2649974" y="0"/>
                </a:lnTo>
                <a:lnTo>
                  <a:pt x="2649974" y="2466886"/>
                </a:lnTo>
                <a:lnTo>
                  <a:pt x="0" y="24668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34597" y="9258300"/>
            <a:ext cx="1602675" cy="1526913"/>
          </a:xfrm>
          <a:custGeom>
            <a:avLst/>
            <a:gdLst/>
            <a:ahLst/>
            <a:cxnLst/>
            <a:rect l="l" t="t" r="r" b="b"/>
            <a:pathLst>
              <a:path w="1602675" h="1526913">
                <a:moveTo>
                  <a:pt x="0" y="0"/>
                </a:moveTo>
                <a:lnTo>
                  <a:pt x="1602676" y="0"/>
                </a:lnTo>
                <a:lnTo>
                  <a:pt x="1602676" y="1526913"/>
                </a:lnTo>
                <a:lnTo>
                  <a:pt x="0" y="15269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022" y="4530585"/>
            <a:ext cx="9717729" cy="5444921"/>
          </a:xfrm>
          <a:custGeom>
            <a:avLst/>
            <a:gdLst/>
            <a:ahLst/>
            <a:cxnLst/>
            <a:rect l="l" t="t" r="r" b="b"/>
            <a:pathLst>
              <a:path w="9717729" h="5444921">
                <a:moveTo>
                  <a:pt x="0" y="0"/>
                </a:moveTo>
                <a:lnTo>
                  <a:pt x="9717729" y="0"/>
                </a:lnTo>
                <a:lnTo>
                  <a:pt x="9717729" y="5444921"/>
                </a:lnTo>
                <a:lnTo>
                  <a:pt x="0" y="544492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8120" t="-45834" r="-10157" b="-1248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459414" y="2829810"/>
            <a:ext cx="3538403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algn="just">
              <a:lnSpc>
                <a:spcPts val="6900"/>
              </a:lnSpc>
            </a:pPr>
            <a:r>
              <a:rPr lang="hu-HU" sz="6000" dirty="0" smtClean="0">
                <a:solidFill>
                  <a:srgbClr val="A4F0FF"/>
                </a:solidFill>
                <a:latin typeface="Bryndan Write"/>
              </a:rPr>
              <a:t>1. </a:t>
            </a:r>
            <a:r>
              <a:rPr lang="en-US" sz="6000" dirty="0" smtClean="0">
                <a:solidFill>
                  <a:srgbClr val="A4F0FF"/>
                </a:solidFill>
                <a:latin typeface="Bryndan Write"/>
              </a:rPr>
              <a:t>nap</a:t>
            </a:r>
            <a:endParaRPr lang="en-US" sz="6000" dirty="0">
              <a:solidFill>
                <a:srgbClr val="A4F0FF"/>
              </a:solidFill>
              <a:latin typeface="Bryndan Writ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629296">
            <a:off x="12644881" y="275027"/>
            <a:ext cx="1184783" cy="1156779"/>
          </a:xfrm>
          <a:custGeom>
            <a:avLst/>
            <a:gdLst/>
            <a:ahLst/>
            <a:cxnLst/>
            <a:rect l="l" t="t" r="r" b="b"/>
            <a:pathLst>
              <a:path w="1184783" h="1156779">
                <a:moveTo>
                  <a:pt x="0" y="0"/>
                </a:moveTo>
                <a:lnTo>
                  <a:pt x="1184783" y="0"/>
                </a:lnTo>
                <a:lnTo>
                  <a:pt x="1184783" y="1156779"/>
                </a:lnTo>
                <a:lnTo>
                  <a:pt x="0" y="115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05856" y="-615113"/>
            <a:ext cx="2338967" cy="2937060"/>
          </a:xfrm>
          <a:custGeom>
            <a:avLst/>
            <a:gdLst/>
            <a:ahLst/>
            <a:cxnLst/>
            <a:rect l="l" t="t" r="r" b="b"/>
            <a:pathLst>
              <a:path w="2338967" h="2937060">
                <a:moveTo>
                  <a:pt x="0" y="0"/>
                </a:moveTo>
                <a:lnTo>
                  <a:pt x="2338967" y="0"/>
                </a:lnTo>
                <a:lnTo>
                  <a:pt x="2338967" y="2937059"/>
                </a:lnTo>
                <a:lnTo>
                  <a:pt x="0" y="293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46313">
            <a:off x="14749843" y="-16536"/>
            <a:ext cx="4323175" cy="2703950"/>
          </a:xfrm>
          <a:custGeom>
            <a:avLst/>
            <a:gdLst/>
            <a:ahLst/>
            <a:cxnLst/>
            <a:rect l="l" t="t" r="r" b="b"/>
            <a:pathLst>
              <a:path w="4323175" h="2703950">
                <a:moveTo>
                  <a:pt x="0" y="0"/>
                </a:moveTo>
                <a:lnTo>
                  <a:pt x="4323175" y="0"/>
                </a:lnTo>
                <a:lnTo>
                  <a:pt x="4323175" y="2703949"/>
                </a:lnTo>
                <a:lnTo>
                  <a:pt x="0" y="2703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46313">
            <a:off x="-488827" y="8375771"/>
            <a:ext cx="4067362" cy="2543950"/>
          </a:xfrm>
          <a:custGeom>
            <a:avLst/>
            <a:gdLst/>
            <a:ahLst/>
            <a:cxnLst/>
            <a:rect l="l" t="t" r="r" b="b"/>
            <a:pathLst>
              <a:path w="4067362" h="2543950">
                <a:moveTo>
                  <a:pt x="0" y="0"/>
                </a:moveTo>
                <a:lnTo>
                  <a:pt x="4067361" y="0"/>
                </a:lnTo>
                <a:lnTo>
                  <a:pt x="4067361" y="2543950"/>
                </a:lnTo>
                <a:lnTo>
                  <a:pt x="0" y="2543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43470" y="3571388"/>
            <a:ext cx="1697760" cy="2855560"/>
          </a:xfrm>
          <a:custGeom>
            <a:avLst/>
            <a:gdLst/>
            <a:ahLst/>
            <a:cxnLst/>
            <a:rect l="l" t="t" r="r" b="b"/>
            <a:pathLst>
              <a:path w="1697760" h="2855560">
                <a:moveTo>
                  <a:pt x="0" y="0"/>
                </a:moveTo>
                <a:lnTo>
                  <a:pt x="1697760" y="0"/>
                </a:lnTo>
                <a:lnTo>
                  <a:pt x="1697760" y="2855560"/>
                </a:lnTo>
                <a:lnTo>
                  <a:pt x="0" y="2855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59068" y="4340928"/>
            <a:ext cx="3192179" cy="3269457"/>
          </a:xfrm>
          <a:custGeom>
            <a:avLst/>
            <a:gdLst/>
            <a:ahLst/>
            <a:cxnLst/>
            <a:rect l="l" t="t" r="r" b="b"/>
            <a:pathLst>
              <a:path w="3192179" h="3269457">
                <a:moveTo>
                  <a:pt x="0" y="0"/>
                </a:moveTo>
                <a:lnTo>
                  <a:pt x="3192179" y="0"/>
                </a:lnTo>
                <a:lnTo>
                  <a:pt x="3192179" y="3269457"/>
                </a:lnTo>
                <a:lnTo>
                  <a:pt x="0" y="32694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38205" y="286162"/>
            <a:ext cx="1051999" cy="1134509"/>
          </a:xfrm>
          <a:custGeom>
            <a:avLst/>
            <a:gdLst/>
            <a:ahLst/>
            <a:cxnLst/>
            <a:rect l="l" t="t" r="r" b="b"/>
            <a:pathLst>
              <a:path w="1051999" h="1134509">
                <a:moveTo>
                  <a:pt x="0" y="0"/>
                </a:moveTo>
                <a:lnTo>
                  <a:pt x="1051999" y="0"/>
                </a:lnTo>
                <a:lnTo>
                  <a:pt x="1051999" y="1134509"/>
                </a:lnTo>
                <a:lnTo>
                  <a:pt x="0" y="11345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03864" y="8680826"/>
            <a:ext cx="2996374" cy="2299036"/>
          </a:xfrm>
          <a:custGeom>
            <a:avLst/>
            <a:gdLst/>
            <a:ahLst/>
            <a:cxnLst/>
            <a:rect l="l" t="t" r="r" b="b"/>
            <a:pathLst>
              <a:path w="2996374" h="2299036">
                <a:moveTo>
                  <a:pt x="0" y="0"/>
                </a:moveTo>
                <a:lnTo>
                  <a:pt x="2996374" y="0"/>
                </a:lnTo>
                <a:lnTo>
                  <a:pt x="2996374" y="2299036"/>
                </a:lnTo>
                <a:lnTo>
                  <a:pt x="0" y="2299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90204" y="8680826"/>
            <a:ext cx="3938421" cy="2921593"/>
          </a:xfrm>
          <a:custGeom>
            <a:avLst/>
            <a:gdLst/>
            <a:ahLst/>
            <a:cxnLst/>
            <a:rect l="l" t="t" r="r" b="b"/>
            <a:pathLst>
              <a:path w="3938421" h="2921593">
                <a:moveTo>
                  <a:pt x="0" y="0"/>
                </a:moveTo>
                <a:lnTo>
                  <a:pt x="3938421" y="0"/>
                </a:lnTo>
                <a:lnTo>
                  <a:pt x="3938421" y="2921592"/>
                </a:lnTo>
                <a:lnTo>
                  <a:pt x="0" y="29215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641710" y="7135535"/>
            <a:ext cx="1099520" cy="1183437"/>
          </a:xfrm>
          <a:custGeom>
            <a:avLst/>
            <a:gdLst/>
            <a:ahLst/>
            <a:cxnLst/>
            <a:rect l="l" t="t" r="r" b="b"/>
            <a:pathLst>
              <a:path w="1099520" h="1183437">
                <a:moveTo>
                  <a:pt x="0" y="0"/>
                </a:moveTo>
                <a:lnTo>
                  <a:pt x="1099520" y="0"/>
                </a:lnTo>
                <a:lnTo>
                  <a:pt x="1099520" y="1183437"/>
                </a:lnTo>
                <a:lnTo>
                  <a:pt x="0" y="11834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12739" y="2608399"/>
            <a:ext cx="1099520" cy="1183437"/>
          </a:xfrm>
          <a:custGeom>
            <a:avLst/>
            <a:gdLst/>
            <a:ahLst/>
            <a:cxnLst/>
            <a:rect l="l" t="t" r="r" b="b"/>
            <a:pathLst>
              <a:path w="1099520" h="1183437">
                <a:moveTo>
                  <a:pt x="0" y="0"/>
                </a:moveTo>
                <a:lnTo>
                  <a:pt x="1099521" y="0"/>
                </a:lnTo>
                <a:lnTo>
                  <a:pt x="1099521" y="1183436"/>
                </a:lnTo>
                <a:lnTo>
                  <a:pt x="0" y="11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45261" y="8908179"/>
            <a:ext cx="2649974" cy="2466885"/>
          </a:xfrm>
          <a:custGeom>
            <a:avLst/>
            <a:gdLst/>
            <a:ahLst/>
            <a:cxnLst/>
            <a:rect l="l" t="t" r="r" b="b"/>
            <a:pathLst>
              <a:path w="2649974" h="2466885">
                <a:moveTo>
                  <a:pt x="0" y="0"/>
                </a:moveTo>
                <a:lnTo>
                  <a:pt x="2649974" y="0"/>
                </a:lnTo>
                <a:lnTo>
                  <a:pt x="2649974" y="2466886"/>
                </a:lnTo>
                <a:lnTo>
                  <a:pt x="0" y="24668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34597" y="9258300"/>
            <a:ext cx="1602675" cy="1526913"/>
          </a:xfrm>
          <a:custGeom>
            <a:avLst/>
            <a:gdLst/>
            <a:ahLst/>
            <a:cxnLst/>
            <a:rect l="l" t="t" r="r" b="b"/>
            <a:pathLst>
              <a:path w="1602675" h="1526913">
                <a:moveTo>
                  <a:pt x="0" y="0"/>
                </a:moveTo>
                <a:lnTo>
                  <a:pt x="1602676" y="0"/>
                </a:lnTo>
                <a:lnTo>
                  <a:pt x="1602676" y="1526913"/>
                </a:lnTo>
                <a:lnTo>
                  <a:pt x="0" y="15269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8018" y="161116"/>
            <a:ext cx="17591964" cy="9964767"/>
          </a:xfrm>
          <a:custGeom>
            <a:avLst/>
            <a:gdLst/>
            <a:ahLst/>
            <a:cxnLst/>
            <a:rect l="l" t="t" r="r" b="b"/>
            <a:pathLst>
              <a:path w="17591964" h="9964767">
                <a:moveTo>
                  <a:pt x="0" y="0"/>
                </a:moveTo>
                <a:lnTo>
                  <a:pt x="17591964" y="0"/>
                </a:lnTo>
                <a:lnTo>
                  <a:pt x="17591964" y="9964768"/>
                </a:lnTo>
                <a:lnTo>
                  <a:pt x="0" y="996476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3811" r="-10790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830632" y="458646"/>
            <a:ext cx="8626735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A4F0FF"/>
                </a:solidFill>
                <a:latin typeface="Bryndan Write"/>
              </a:rPr>
              <a:t>Munkahelyeink Prágában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91370" y="3588120"/>
            <a:ext cx="9705260" cy="4274239"/>
          </a:xfrm>
          <a:custGeom>
            <a:avLst/>
            <a:gdLst/>
            <a:ahLst/>
            <a:cxnLst/>
            <a:rect l="l" t="t" r="r" b="b"/>
            <a:pathLst>
              <a:path w="9705260" h="4274239">
                <a:moveTo>
                  <a:pt x="0" y="0"/>
                </a:moveTo>
                <a:lnTo>
                  <a:pt x="9705260" y="0"/>
                </a:lnTo>
                <a:lnTo>
                  <a:pt x="9705260" y="4274238"/>
                </a:lnTo>
                <a:lnTo>
                  <a:pt x="0" y="427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026566">
            <a:off x="2743604" y="2404370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23529" y="5028712"/>
            <a:ext cx="7840942" cy="128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9"/>
              </a:lnSpc>
            </a:pPr>
            <a:r>
              <a:rPr lang="en-US" sz="10031">
                <a:solidFill>
                  <a:srgbClr val="000000"/>
                </a:solidFill>
                <a:latin typeface="Gochi Hand"/>
              </a:rPr>
              <a:t>Munkahelyeink</a:t>
            </a:r>
          </a:p>
        </p:txBody>
      </p:sp>
      <p:sp>
        <p:nvSpPr>
          <p:cNvPr id="6" name="Freeform 6"/>
          <p:cNvSpPr/>
          <p:nvPr/>
        </p:nvSpPr>
        <p:spPr>
          <a:xfrm rot="7671314">
            <a:off x="11833594" y="5972294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4" y="0"/>
                </a:lnTo>
                <a:lnTo>
                  <a:pt x="3728344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96471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133661" y="4617178"/>
            <a:ext cx="3706913" cy="5246370"/>
            <a:chOff x="0" y="0"/>
            <a:chExt cx="7091680" cy="100368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92950" cy="10035540"/>
            </a:xfrm>
            <a:custGeom>
              <a:avLst/>
              <a:gdLst/>
              <a:ahLst/>
              <a:cxnLst/>
              <a:rect l="l" t="t" r="r" b="b"/>
              <a:pathLst>
                <a:path w="7092950" h="10035540">
                  <a:moveTo>
                    <a:pt x="6517640" y="0"/>
                  </a:moveTo>
                  <a:lnTo>
                    <a:pt x="574040" y="0"/>
                  </a:lnTo>
                  <a:cubicBezTo>
                    <a:pt x="257810" y="0"/>
                    <a:pt x="0" y="257810"/>
                    <a:pt x="0" y="574040"/>
                  </a:cubicBezTo>
                  <a:lnTo>
                    <a:pt x="0" y="6517640"/>
                  </a:lnTo>
                  <a:cubicBezTo>
                    <a:pt x="0" y="6833870"/>
                    <a:pt x="257810" y="7091680"/>
                    <a:pt x="574040" y="7091680"/>
                  </a:cubicBezTo>
                  <a:lnTo>
                    <a:pt x="2868930" y="7091680"/>
                  </a:lnTo>
                  <a:lnTo>
                    <a:pt x="2868930" y="7324090"/>
                  </a:lnTo>
                  <a:lnTo>
                    <a:pt x="2114550" y="7324090"/>
                  </a:lnTo>
                  <a:cubicBezTo>
                    <a:pt x="2085340" y="7324090"/>
                    <a:pt x="2058670" y="7339330"/>
                    <a:pt x="2043430" y="7364730"/>
                  </a:cubicBezTo>
                  <a:cubicBezTo>
                    <a:pt x="2029460" y="7390130"/>
                    <a:pt x="2029460" y="7421880"/>
                    <a:pt x="2043430" y="7447280"/>
                  </a:cubicBezTo>
                  <a:lnTo>
                    <a:pt x="3515360" y="9994900"/>
                  </a:lnTo>
                  <a:cubicBezTo>
                    <a:pt x="3530600" y="10020300"/>
                    <a:pt x="3557270" y="10035540"/>
                    <a:pt x="3586480" y="10035540"/>
                  </a:cubicBezTo>
                  <a:cubicBezTo>
                    <a:pt x="3615690" y="10035540"/>
                    <a:pt x="3642360" y="10020300"/>
                    <a:pt x="3657600" y="9994900"/>
                  </a:cubicBezTo>
                  <a:lnTo>
                    <a:pt x="5129530" y="7446010"/>
                  </a:lnTo>
                  <a:cubicBezTo>
                    <a:pt x="5143500" y="7420610"/>
                    <a:pt x="5143500" y="7388860"/>
                    <a:pt x="5129530" y="7363460"/>
                  </a:cubicBezTo>
                  <a:cubicBezTo>
                    <a:pt x="5114290" y="7338060"/>
                    <a:pt x="5087620" y="7322820"/>
                    <a:pt x="5058410" y="7322820"/>
                  </a:cubicBezTo>
                  <a:lnTo>
                    <a:pt x="4345940" y="7322820"/>
                  </a:lnTo>
                  <a:lnTo>
                    <a:pt x="4345940" y="7090410"/>
                  </a:lnTo>
                  <a:lnTo>
                    <a:pt x="6518910" y="7090410"/>
                  </a:lnTo>
                  <a:cubicBezTo>
                    <a:pt x="6835140" y="7090410"/>
                    <a:pt x="7092950" y="6832600"/>
                    <a:pt x="7092950" y="6516370"/>
                  </a:cubicBezTo>
                  <a:lnTo>
                    <a:pt x="7092950" y="572770"/>
                  </a:lnTo>
                  <a:cubicBezTo>
                    <a:pt x="7091680" y="257810"/>
                    <a:pt x="6833870" y="0"/>
                    <a:pt x="65176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Freeform 5"/>
            <p:cNvSpPr/>
            <p:nvPr/>
          </p:nvSpPr>
          <p:spPr>
            <a:xfrm>
              <a:off x="477520" y="452120"/>
              <a:ext cx="6136640" cy="6136640"/>
            </a:xfrm>
            <a:custGeom>
              <a:avLst/>
              <a:gdLst/>
              <a:ahLst/>
              <a:cxnLst/>
              <a:rect l="l" t="t" r="r" b="b"/>
              <a:pathLst>
                <a:path w="6136640" h="6136640">
                  <a:moveTo>
                    <a:pt x="6136640" y="5701030"/>
                  </a:moveTo>
                  <a:cubicBezTo>
                    <a:pt x="6136640" y="5941060"/>
                    <a:pt x="5941060" y="6136640"/>
                    <a:pt x="5701030" y="6136640"/>
                  </a:cubicBezTo>
                  <a:lnTo>
                    <a:pt x="435610" y="6136640"/>
                  </a:lnTo>
                  <a:cubicBezTo>
                    <a:pt x="194310" y="6136640"/>
                    <a:pt x="0" y="5941060"/>
                    <a:pt x="0" y="5701030"/>
                  </a:cubicBezTo>
                  <a:lnTo>
                    <a:pt x="0" y="435610"/>
                  </a:lnTo>
                  <a:cubicBezTo>
                    <a:pt x="0" y="195580"/>
                    <a:pt x="195580" y="0"/>
                    <a:pt x="435610" y="0"/>
                  </a:cubicBezTo>
                  <a:lnTo>
                    <a:pt x="5701030" y="0"/>
                  </a:lnTo>
                  <a:cubicBezTo>
                    <a:pt x="5942330" y="0"/>
                    <a:pt x="6136640" y="195580"/>
                    <a:pt x="6136640" y="435610"/>
                  </a:cubicBezTo>
                  <a:lnTo>
                    <a:pt x="6136640" y="5701030"/>
                  </a:lnTo>
                  <a:close/>
                </a:path>
              </a:pathLst>
            </a:custGeom>
            <a:blipFill>
              <a:blip r:embed="rId3"/>
              <a:stretch>
                <a:fillRect l="-23653" r="-967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06283" y="73978"/>
            <a:ext cx="8580834" cy="165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0000">
                    <a:alpha val="65882"/>
                  </a:srgbClr>
                </a:solidFill>
                <a:latin typeface="Bryndan Write"/>
              </a:rPr>
              <a:t>Global Preschool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4771" y="2040944"/>
            <a:ext cx="7063859" cy="137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5199">
                <a:solidFill>
                  <a:srgbClr val="102904">
                    <a:alpha val="60784"/>
                  </a:srgbClr>
                </a:solidFill>
                <a:latin typeface="Bryndan Write"/>
              </a:rPr>
              <a:t>Gyakorlatot végző diák:</a:t>
            </a:r>
          </a:p>
          <a:p>
            <a:pPr algn="ctr">
              <a:lnSpc>
                <a:spcPts val="5043"/>
              </a:lnSpc>
            </a:pPr>
            <a:r>
              <a:rPr lang="en-US" sz="5199">
                <a:solidFill>
                  <a:srgbClr val="102904">
                    <a:alpha val="60784"/>
                  </a:srgbClr>
                </a:solidFill>
                <a:latin typeface="Bryndan Write"/>
              </a:rPr>
              <a:t>Demeter Evelin 12. 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82224" y="4132927"/>
            <a:ext cx="5428952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00B0F0">
                    <a:alpha val="66667"/>
                  </a:srgbClr>
                </a:solidFill>
                <a:latin typeface="Bryndan Write"/>
              </a:rPr>
              <a:t>Csoport</a:t>
            </a:r>
            <a:r>
              <a:rPr lang="en-US" sz="3799" dirty="0">
                <a:solidFill>
                  <a:srgbClr val="00B0F0">
                    <a:alpha val="66667"/>
                  </a:srgbClr>
                </a:solidFill>
                <a:latin typeface="Bryndan Write"/>
              </a:rPr>
              <a:t> </a:t>
            </a:r>
            <a:r>
              <a:rPr lang="en-US" sz="3799" dirty="0" err="1">
                <a:solidFill>
                  <a:srgbClr val="00B0F0">
                    <a:alpha val="66667"/>
                  </a:srgbClr>
                </a:solidFill>
                <a:latin typeface="Bryndan Write"/>
              </a:rPr>
              <a:t>életkora</a:t>
            </a:r>
            <a:r>
              <a:rPr lang="en-US" sz="3799" dirty="0">
                <a:solidFill>
                  <a:srgbClr val="00B0F0">
                    <a:alpha val="66667"/>
                  </a:srgbClr>
                </a:solidFill>
                <a:latin typeface="Bryndan Write"/>
              </a:rPr>
              <a:t>:</a:t>
            </a: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B0F0">
                    <a:alpha val="66667"/>
                  </a:srgbClr>
                </a:solidFill>
                <a:latin typeface="Bryndan Write"/>
              </a:rPr>
              <a:t>4-6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6628" y="0"/>
            <a:ext cx="7365874" cy="10287000"/>
            <a:chOff x="0" y="0"/>
            <a:chExt cx="9821166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631" b="631"/>
            <a:stretch>
              <a:fillRect/>
            </a:stretch>
          </p:blipFill>
          <p:spPr>
            <a:xfrm>
              <a:off x="0" y="0"/>
              <a:ext cx="9821166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8951428" y="529590"/>
            <a:ext cx="467033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599" dirty="0" err="1">
                <a:solidFill>
                  <a:srgbClr val="FFFFFF"/>
                </a:solidFill>
                <a:latin typeface="Bryndan Write" panose="020B0604020202020204" charset="0"/>
              </a:rPr>
              <a:t>Előzmények</a:t>
            </a:r>
            <a:endParaRPr lang="en-US" sz="6599" dirty="0">
              <a:solidFill>
                <a:srgbClr val="FFFFFF"/>
              </a:solidFill>
              <a:latin typeface="Bryndan Write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28620" y="1652397"/>
            <a:ext cx="9522980" cy="705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4" lvl="1" indent="-474977">
              <a:lnSpc>
                <a:spcPts val="5015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Bryndan Write"/>
              </a:rPr>
              <a:t>2023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február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-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költségigénylő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pályázat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benyújtása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 marL="949954" lvl="1" indent="-474977">
              <a:lnSpc>
                <a:spcPts val="5015"/>
              </a:lnSpc>
              <a:buFont typeface="Arial"/>
              <a:buChar char="•"/>
            </a:pPr>
            <a:r>
              <a:rPr lang="hu-HU" sz="4399" dirty="0" smtClean="0">
                <a:solidFill>
                  <a:srgbClr val="FFFFFF"/>
                </a:solidFill>
                <a:latin typeface="Bryndan Write"/>
              </a:rPr>
              <a:t>30</a:t>
            </a:r>
            <a:r>
              <a:rPr lang="en-US" sz="4399" dirty="0" smtClean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fő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tanulói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mobilitás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(2+2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kísérőtanár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)</a:t>
            </a:r>
          </a:p>
          <a:p>
            <a:pPr marL="949954" lvl="1" indent="-474977">
              <a:lnSpc>
                <a:spcPts val="5015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Bryndan Write"/>
              </a:rPr>
              <a:t>2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oktató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-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szakmai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továbbképzés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 marL="949954" lvl="1" indent="-474977">
              <a:lnSpc>
                <a:spcPts val="5015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Bryndan Write"/>
              </a:rPr>
              <a:t>2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oktató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-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szakmai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látogatás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>
              <a:lnSpc>
                <a:spcPts val="5015"/>
              </a:lnSpc>
            </a:pP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 marL="949954" lvl="1" indent="-474977">
              <a:lnSpc>
                <a:spcPts val="5015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Bryndan Write"/>
              </a:rPr>
              <a:t>2023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májusában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előzetes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igényfelmérés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a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diákok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között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 marL="949954" lvl="1" indent="-474977">
              <a:lnSpc>
                <a:spcPts val="5015"/>
              </a:lnSpc>
              <a:buFont typeface="Arial"/>
              <a:buChar char="•"/>
            </a:pP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nyáron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 smtClean="0">
                <a:solidFill>
                  <a:srgbClr val="FFFFFF"/>
                </a:solidFill>
                <a:latin typeface="Bryndan Write"/>
              </a:rPr>
              <a:t>megindul</a:t>
            </a:r>
            <a:r>
              <a:rPr lang="hu-HU" sz="4399" dirty="0" smtClean="0">
                <a:solidFill>
                  <a:srgbClr val="FFFFFF"/>
                </a:solidFill>
                <a:latin typeface="Bryndan Write"/>
              </a:rPr>
              <a:t>t</a:t>
            </a:r>
            <a:r>
              <a:rPr lang="en-US" sz="4399" dirty="0" smtClean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a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prágai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gyakorlat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szervezése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</p:txBody>
      </p:sp>
      <p:sp>
        <p:nvSpPr>
          <p:cNvPr id="7" name="Freeform 7"/>
          <p:cNvSpPr/>
          <p:nvPr/>
        </p:nvSpPr>
        <p:spPr>
          <a:xfrm rot="1353809">
            <a:off x="16562516" y="305048"/>
            <a:ext cx="1393569" cy="1447304"/>
          </a:xfrm>
          <a:custGeom>
            <a:avLst/>
            <a:gdLst/>
            <a:ahLst/>
            <a:cxnLst/>
            <a:rect l="l" t="t" r="r" b="b"/>
            <a:pathLst>
              <a:path w="1393569" h="1447304">
                <a:moveTo>
                  <a:pt x="0" y="0"/>
                </a:moveTo>
                <a:lnTo>
                  <a:pt x="1393568" y="0"/>
                </a:lnTo>
                <a:lnTo>
                  <a:pt x="1393568" y="1447304"/>
                </a:lnTo>
                <a:lnTo>
                  <a:pt x="0" y="1447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7847">
            <a:off x="16305017" y="8527352"/>
            <a:ext cx="1495553" cy="1461896"/>
          </a:xfrm>
          <a:custGeom>
            <a:avLst/>
            <a:gdLst/>
            <a:ahLst/>
            <a:cxnLst/>
            <a:rect l="l" t="t" r="r" b="b"/>
            <a:pathLst>
              <a:path w="1495553" h="1461896">
                <a:moveTo>
                  <a:pt x="0" y="0"/>
                </a:moveTo>
                <a:lnTo>
                  <a:pt x="1495553" y="0"/>
                </a:lnTo>
                <a:lnTo>
                  <a:pt x="1495553" y="1461896"/>
                </a:lnTo>
                <a:lnTo>
                  <a:pt x="0" y="1461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63488">
            <a:off x="7172884" y="569921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8" y="0"/>
                </a:lnTo>
                <a:lnTo>
                  <a:pt x="1627738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05714" y="9258300"/>
            <a:ext cx="5703807" cy="964462"/>
          </a:xfrm>
          <a:custGeom>
            <a:avLst/>
            <a:gdLst/>
            <a:ahLst/>
            <a:cxnLst/>
            <a:rect l="l" t="t" r="r" b="b"/>
            <a:pathLst>
              <a:path w="5703807" h="964462">
                <a:moveTo>
                  <a:pt x="0" y="0"/>
                </a:moveTo>
                <a:lnTo>
                  <a:pt x="5703806" y="0"/>
                </a:lnTo>
                <a:lnTo>
                  <a:pt x="5703806" y="964462"/>
                </a:lnTo>
                <a:lnTo>
                  <a:pt x="0" y="964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8001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-6338" t="-16527" r="-6338" b="-165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58200" y="1562100"/>
            <a:ext cx="1371600" cy="1302953"/>
          </a:xfrm>
          <a:custGeom>
            <a:avLst/>
            <a:gdLst/>
            <a:ahLst/>
            <a:cxnLst/>
            <a:rect l="l" t="t" r="r" b="b"/>
            <a:pathLst>
              <a:path w="1989443" h="1989443">
                <a:moveTo>
                  <a:pt x="0" y="0"/>
                </a:moveTo>
                <a:lnTo>
                  <a:pt x="1989443" y="0"/>
                </a:lnTo>
                <a:lnTo>
                  <a:pt x="1989443" y="1989442"/>
                </a:lnTo>
                <a:lnTo>
                  <a:pt x="0" y="198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19756" y="4688928"/>
            <a:ext cx="8648487" cy="92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dirty="0" err="1">
                <a:solidFill>
                  <a:srgbClr val="E4FF97"/>
                </a:solidFill>
                <a:latin typeface="Bryndan Write"/>
              </a:rPr>
              <a:t>Mandrusz</a:t>
            </a:r>
            <a:r>
              <a:rPr lang="en-US" sz="5099" dirty="0">
                <a:solidFill>
                  <a:srgbClr val="E4FF97"/>
                </a:solidFill>
                <a:latin typeface="Bryndan Write"/>
              </a:rPr>
              <a:t> </a:t>
            </a:r>
            <a:r>
              <a:rPr lang="en-US" sz="5099" dirty="0" err="1">
                <a:solidFill>
                  <a:srgbClr val="E4FF97"/>
                </a:solidFill>
                <a:latin typeface="Bryndan Write"/>
              </a:rPr>
              <a:t>Emese</a:t>
            </a:r>
            <a:r>
              <a:rPr lang="en-US" sz="5099" dirty="0">
                <a:solidFill>
                  <a:srgbClr val="E4FF97"/>
                </a:solidFill>
                <a:latin typeface="Bryndan Write"/>
              </a:rPr>
              <a:t> 11. A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1826">
            <a:off x="-933" y="5481528"/>
            <a:ext cx="6525969" cy="50995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999">
            <a:off x="12047117" y="4711276"/>
            <a:ext cx="4198554" cy="55980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92219" y="2691020"/>
            <a:ext cx="14325600" cy="171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61"/>
              </a:lnSpc>
            </a:pPr>
            <a:r>
              <a:rPr lang="en-US" sz="9600" spc="256" dirty="0">
                <a:solidFill>
                  <a:srgbClr val="E4FF97"/>
                </a:solidFill>
                <a:latin typeface="Bryndan Write"/>
              </a:rPr>
              <a:t>GLOBAL PRESCHOOL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6666" r="16666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9744877" y="3897823"/>
            <a:ext cx="8205488" cy="457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>
                <a:solidFill>
                  <a:srgbClr val="FFFFFF"/>
                </a:solidFill>
                <a:latin typeface="Bryndan Write"/>
              </a:rPr>
              <a:t>Gyakorlatot végző diákok:</a:t>
            </a:r>
          </a:p>
          <a:p>
            <a:pPr marL="1036320" lvl="1" indent="-518160">
              <a:lnSpc>
                <a:spcPts val="720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Bryndan Write"/>
              </a:rPr>
              <a:t>Jécsák Kinga 11. A </a:t>
            </a:r>
          </a:p>
          <a:p>
            <a:pPr>
              <a:lnSpc>
                <a:spcPts val="7200"/>
              </a:lnSpc>
            </a:pPr>
            <a:r>
              <a:rPr lang="en-US" sz="4800">
                <a:solidFill>
                  <a:srgbClr val="FFFFFF"/>
                </a:solidFill>
                <a:latin typeface="Bryndan Write"/>
              </a:rPr>
              <a:t>     (3-4 évesek)</a:t>
            </a:r>
          </a:p>
          <a:p>
            <a:pPr marL="1036320" lvl="1" indent="-518160" algn="l">
              <a:lnSpc>
                <a:spcPts val="7200"/>
              </a:lnSpc>
              <a:spcBef>
                <a:spcPct val="0"/>
              </a:spcBef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Bryndan Write"/>
              </a:rPr>
              <a:t>Sass Kata 11. A          (5-6 évesek)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44877" y="1714500"/>
            <a:ext cx="751442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Bryndan Write" panose="020B0604020202020204" charset="0"/>
              </a:rPr>
              <a:t>Global Preschool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964652"/>
            <a:ext cx="11074840" cy="7586762"/>
            <a:chOff x="0" y="0"/>
            <a:chExt cx="14766454" cy="1011568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330" b="4330"/>
            <a:stretch>
              <a:fillRect/>
            </a:stretch>
          </p:blipFill>
          <p:spPr>
            <a:xfrm>
              <a:off x="0" y="0"/>
              <a:ext cx="14766454" cy="1011568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5717653" y="8108592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7741" y="23049"/>
            <a:ext cx="17792263" cy="2685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11"/>
              </a:lnSpc>
              <a:spcBef>
                <a:spcPct val="0"/>
              </a:spcBef>
            </a:pPr>
            <a:r>
              <a:rPr lang="en-US" sz="7508">
                <a:solidFill>
                  <a:srgbClr val="FFFFFF"/>
                </a:solidFill>
                <a:latin typeface="Bryndan Write"/>
              </a:rPr>
              <a:t>The Little Mole International Preschool of Prague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10835" y="3534410"/>
            <a:ext cx="6540696" cy="160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</a:pPr>
            <a:r>
              <a:rPr lang="en-US" sz="5975">
                <a:solidFill>
                  <a:srgbClr val="FFFFFF"/>
                </a:solidFill>
                <a:latin typeface="Bryndan Write"/>
              </a:rPr>
              <a:t>Gyakorlatot végző diákok: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74367" y="5377001"/>
            <a:ext cx="7213633" cy="236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spc="417">
                <a:solidFill>
                  <a:srgbClr val="FFFFFF"/>
                </a:solidFill>
                <a:latin typeface="Bryndan Write"/>
              </a:rPr>
              <a:t>ZÁMBÓ VIVIEN 12. A </a:t>
            </a:r>
          </a:p>
          <a:p>
            <a:pPr algn="ctr">
              <a:lnSpc>
                <a:spcPts val="6159"/>
              </a:lnSpc>
            </a:pPr>
            <a:r>
              <a:rPr lang="en-US" sz="4399" spc="673">
                <a:solidFill>
                  <a:srgbClr val="FFFFFF"/>
                </a:solidFill>
                <a:latin typeface="Bryndan Write"/>
              </a:rPr>
              <a:t>Pallai Kinga 12. A</a:t>
            </a:r>
          </a:p>
          <a:p>
            <a:pPr algn="ctr">
              <a:lnSpc>
                <a:spcPts val="6159"/>
              </a:lnSpc>
            </a:pPr>
            <a:endParaRPr lang="en-US" sz="4399" spc="673">
              <a:solidFill>
                <a:srgbClr val="FFFFFF"/>
              </a:solidFill>
              <a:latin typeface="Bryndan Writ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8288000" cy="10396149"/>
          </a:xfrm>
          <a:custGeom>
            <a:avLst/>
            <a:gdLst/>
            <a:ahLst/>
            <a:cxnLst/>
            <a:rect l="l" t="t" r="r" b="b"/>
            <a:pathLst>
              <a:path w="18288000" h="10396149">
                <a:moveTo>
                  <a:pt x="0" y="0"/>
                </a:moveTo>
                <a:lnTo>
                  <a:pt x="18288000" y="0"/>
                </a:lnTo>
                <a:lnTo>
                  <a:pt x="18288000" y="10396149"/>
                </a:lnTo>
                <a:lnTo>
                  <a:pt x="0" y="10396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188" b="-874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16129" y="5574626"/>
            <a:ext cx="4346759" cy="4346759"/>
          </a:xfrm>
          <a:custGeom>
            <a:avLst/>
            <a:gdLst/>
            <a:ahLst/>
            <a:cxnLst/>
            <a:rect l="l" t="t" r="r" b="b"/>
            <a:pathLst>
              <a:path w="4346759" h="4346759">
                <a:moveTo>
                  <a:pt x="0" y="0"/>
                </a:moveTo>
                <a:lnTo>
                  <a:pt x="4346759" y="0"/>
                </a:lnTo>
                <a:lnTo>
                  <a:pt x="4346759" y="4346759"/>
                </a:lnTo>
                <a:lnTo>
                  <a:pt x="0" y="4346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72819" y="6303671"/>
            <a:ext cx="3233379" cy="2888669"/>
          </a:xfrm>
          <a:custGeom>
            <a:avLst/>
            <a:gdLst/>
            <a:ahLst/>
            <a:cxnLst/>
            <a:rect l="l" t="t" r="r" b="b"/>
            <a:pathLst>
              <a:path w="3233379" h="2888669">
                <a:moveTo>
                  <a:pt x="0" y="0"/>
                </a:moveTo>
                <a:lnTo>
                  <a:pt x="3233379" y="0"/>
                </a:lnTo>
                <a:lnTo>
                  <a:pt x="3233379" y="2888669"/>
                </a:lnTo>
                <a:lnTo>
                  <a:pt x="0" y="2888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681038" y="3867865"/>
            <a:ext cx="7416941" cy="2370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6"/>
              </a:lnSpc>
            </a:pPr>
            <a:r>
              <a:rPr lang="en-US" sz="6729" spc="53">
                <a:solidFill>
                  <a:srgbClr val="F2F4F5"/>
                </a:solidFill>
                <a:latin typeface="Bryndan Write"/>
              </a:rPr>
              <a:t>THE LITTLE MOLE</a:t>
            </a:r>
          </a:p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endParaRPr lang="en-US" sz="6729" spc="53">
              <a:solidFill>
                <a:srgbClr val="F2F4F5"/>
              </a:solidFill>
              <a:latin typeface="Bryndan Writ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424" y="6230251"/>
            <a:ext cx="8319932" cy="434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2"/>
              </a:lnSpc>
            </a:pPr>
            <a:r>
              <a:rPr lang="en-US" sz="6547">
                <a:solidFill>
                  <a:srgbClr val="000000"/>
                </a:solidFill>
                <a:latin typeface="Bryndan Write"/>
              </a:rPr>
              <a:t>Gyakorlatot végző diákok:</a:t>
            </a:r>
          </a:p>
          <a:p>
            <a:pPr algn="ctr">
              <a:lnSpc>
                <a:spcPts val="5093"/>
              </a:lnSpc>
            </a:pPr>
            <a:endParaRPr lang="en-US" sz="6547">
              <a:solidFill>
                <a:srgbClr val="000000"/>
              </a:solidFill>
              <a:latin typeface="Bryndan Write"/>
            </a:endParaRPr>
          </a:p>
          <a:p>
            <a:pPr algn="ctr">
              <a:lnSpc>
                <a:spcPts val="6189"/>
              </a:lnSpc>
            </a:pPr>
            <a:r>
              <a:rPr lang="en-US" sz="6447" spc="103">
                <a:solidFill>
                  <a:srgbClr val="000000"/>
                </a:solidFill>
                <a:latin typeface="Bryndan Write"/>
              </a:rPr>
              <a:t>Pór Alexandra 11. A</a:t>
            </a:r>
          </a:p>
          <a:p>
            <a:pPr algn="ctr">
              <a:lnSpc>
                <a:spcPts val="6189"/>
              </a:lnSpc>
            </a:pPr>
            <a:r>
              <a:rPr lang="en-US" sz="6447" spc="103">
                <a:solidFill>
                  <a:srgbClr val="000000"/>
                </a:solidFill>
                <a:latin typeface="Bryndan Write"/>
              </a:rPr>
              <a:t>Baksa Boglárka 11. A</a:t>
            </a:r>
          </a:p>
          <a:p>
            <a:pPr algn="ctr">
              <a:lnSpc>
                <a:spcPts val="6189"/>
              </a:lnSpc>
            </a:pPr>
            <a:endParaRPr lang="en-US" sz="6447" spc="103">
              <a:solidFill>
                <a:srgbClr val="000000"/>
              </a:solidFill>
              <a:latin typeface="Bryndan Writ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7851691" cy="10435018"/>
            <a:chOff x="0" y="0"/>
            <a:chExt cx="10468921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61" b="161"/>
            <a:stretch>
              <a:fillRect/>
            </a:stretch>
          </p:blipFill>
          <p:spPr>
            <a:xfrm>
              <a:off x="0" y="0"/>
              <a:ext cx="10468921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8382122" y="1400387"/>
            <a:ext cx="422726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29"/>
              </a:lnSpc>
            </a:pPr>
            <a:r>
              <a:rPr lang="en-US" sz="7299" dirty="0">
                <a:solidFill>
                  <a:srgbClr val="FFFFFF"/>
                </a:solidFill>
                <a:latin typeface="Bryndan Write" panose="020B0604020202020204" charset="0"/>
              </a:rPr>
              <a:t>Hotel Duo</a:t>
            </a:r>
          </a:p>
        </p:txBody>
      </p:sp>
      <p:sp>
        <p:nvSpPr>
          <p:cNvPr id="6" name="Freeform 6"/>
          <p:cNvSpPr/>
          <p:nvPr/>
        </p:nvSpPr>
        <p:spPr>
          <a:xfrm rot="1353809">
            <a:off x="16049894" y="669333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6" y="0"/>
                </a:lnTo>
                <a:lnTo>
                  <a:pt x="1665386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9802" y="2652249"/>
            <a:ext cx="4809981" cy="813324"/>
          </a:xfrm>
          <a:custGeom>
            <a:avLst/>
            <a:gdLst/>
            <a:ahLst/>
            <a:cxnLst/>
            <a:rect l="l" t="t" r="r" b="b"/>
            <a:pathLst>
              <a:path w="4809981" h="813324">
                <a:moveTo>
                  <a:pt x="0" y="0"/>
                </a:moveTo>
                <a:lnTo>
                  <a:pt x="4809980" y="0"/>
                </a:lnTo>
                <a:lnTo>
                  <a:pt x="4809980" y="813324"/>
                </a:lnTo>
                <a:lnTo>
                  <a:pt x="0" y="8133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221755" y="5268531"/>
            <a:ext cx="5018469" cy="501846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7122" t="-35648" r="-5406" b="-14571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763488">
            <a:off x="9719009" y="7504586"/>
            <a:ext cx="1948206" cy="1856109"/>
          </a:xfrm>
          <a:custGeom>
            <a:avLst/>
            <a:gdLst/>
            <a:ahLst/>
            <a:cxnLst/>
            <a:rect l="l" t="t" r="r" b="b"/>
            <a:pathLst>
              <a:path w="1948206" h="1856109">
                <a:moveTo>
                  <a:pt x="0" y="0"/>
                </a:moveTo>
                <a:lnTo>
                  <a:pt x="1948206" y="0"/>
                </a:lnTo>
                <a:lnTo>
                  <a:pt x="1948206" y="1856109"/>
                </a:lnTo>
                <a:lnTo>
                  <a:pt x="0" y="185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221755" y="0"/>
            <a:ext cx="5024544" cy="50245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16666" r="-1666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7769750" y="4034311"/>
            <a:ext cx="5452006" cy="256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Bryndan Write"/>
              </a:rPr>
              <a:t>Gyakorlatot végző diák: 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Bryndan Write"/>
              </a:rPr>
              <a:t>Lőrincz Enikő 11. C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8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483093"/>
            <a:ext cx="4016336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4271664" y="6483093"/>
            <a:ext cx="4016336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3838" y="0"/>
            <a:ext cx="7884996" cy="10287000"/>
          </a:xfrm>
          <a:custGeom>
            <a:avLst/>
            <a:gdLst/>
            <a:ahLst/>
            <a:cxnLst/>
            <a:rect l="l" t="t" r="r" b="b"/>
            <a:pathLst>
              <a:path w="7884996" h="10287000">
                <a:moveTo>
                  <a:pt x="0" y="0"/>
                </a:moveTo>
                <a:lnTo>
                  <a:pt x="7884996" y="0"/>
                </a:lnTo>
                <a:lnTo>
                  <a:pt x="78849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71763" y="4167291"/>
            <a:ext cx="8456082" cy="6325546"/>
          </a:xfrm>
          <a:custGeom>
            <a:avLst/>
            <a:gdLst/>
            <a:ahLst/>
            <a:cxnLst/>
            <a:rect l="l" t="t" r="r" b="b"/>
            <a:pathLst>
              <a:path w="8456082" h="6325546">
                <a:moveTo>
                  <a:pt x="0" y="0"/>
                </a:moveTo>
                <a:lnTo>
                  <a:pt x="8456083" y="0"/>
                </a:lnTo>
                <a:lnTo>
                  <a:pt x="8456083" y="6325546"/>
                </a:lnTo>
                <a:lnTo>
                  <a:pt x="0" y="6325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85344" y="635144"/>
            <a:ext cx="12628921" cy="142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sz="11000">
                <a:solidFill>
                  <a:srgbClr val="000000"/>
                </a:solidFill>
                <a:latin typeface="Bryndan Write"/>
              </a:rPr>
              <a:t>HOTEL CAROL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1063" y="1957850"/>
            <a:ext cx="5717484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spc="857">
                <a:solidFill>
                  <a:srgbClr val="000000"/>
                </a:solidFill>
                <a:latin typeface="Bryndan Write"/>
              </a:rPr>
              <a:t>GYAKORLATOT VÉGZŐ DIÁK: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spc="857">
                <a:solidFill>
                  <a:srgbClr val="000000"/>
                </a:solidFill>
                <a:latin typeface="Bryndan Write"/>
              </a:rPr>
              <a:t>KONCZ CINTIA 12. 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05367" y="-614565"/>
            <a:ext cx="3402500" cy="3006572"/>
          </a:xfrm>
          <a:custGeom>
            <a:avLst/>
            <a:gdLst/>
            <a:ahLst/>
            <a:cxnLst/>
            <a:rect l="l" t="t" r="r" b="b"/>
            <a:pathLst>
              <a:path w="3402500" h="3006572">
                <a:moveTo>
                  <a:pt x="0" y="0"/>
                </a:moveTo>
                <a:lnTo>
                  <a:pt x="3402500" y="0"/>
                </a:lnTo>
                <a:lnTo>
                  <a:pt x="3402500" y="3006572"/>
                </a:lnTo>
                <a:lnTo>
                  <a:pt x="0" y="300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7622">
            <a:off x="14272665" y="8846068"/>
            <a:ext cx="1709996" cy="1669578"/>
          </a:xfrm>
          <a:custGeom>
            <a:avLst/>
            <a:gdLst/>
            <a:ahLst/>
            <a:cxnLst/>
            <a:rect l="l" t="t" r="r" b="b"/>
            <a:pathLst>
              <a:path w="1709996" h="1669578">
                <a:moveTo>
                  <a:pt x="0" y="0"/>
                </a:moveTo>
                <a:lnTo>
                  <a:pt x="1709997" y="0"/>
                </a:lnTo>
                <a:lnTo>
                  <a:pt x="1709997" y="1669578"/>
                </a:lnTo>
                <a:lnTo>
                  <a:pt x="0" y="166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69091" y="313086"/>
            <a:ext cx="4973333" cy="877115"/>
          </a:xfrm>
          <a:custGeom>
            <a:avLst/>
            <a:gdLst/>
            <a:ahLst/>
            <a:cxnLst/>
            <a:rect l="l" t="t" r="r" b="b"/>
            <a:pathLst>
              <a:path w="4973333" h="877115">
                <a:moveTo>
                  <a:pt x="0" y="0"/>
                </a:moveTo>
                <a:lnTo>
                  <a:pt x="4973333" y="0"/>
                </a:lnTo>
                <a:lnTo>
                  <a:pt x="4973333" y="877115"/>
                </a:lnTo>
                <a:lnTo>
                  <a:pt x="0" y="877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9984" y="-751643"/>
            <a:ext cx="1394298" cy="1503286"/>
          </a:xfrm>
          <a:custGeom>
            <a:avLst/>
            <a:gdLst/>
            <a:ahLst/>
            <a:cxnLst/>
            <a:rect l="l" t="t" r="r" b="b"/>
            <a:pathLst>
              <a:path w="1394298" h="1503286">
                <a:moveTo>
                  <a:pt x="0" y="0"/>
                </a:moveTo>
                <a:lnTo>
                  <a:pt x="1394298" y="0"/>
                </a:lnTo>
                <a:lnTo>
                  <a:pt x="1394298" y="1503286"/>
                </a:lnTo>
                <a:lnTo>
                  <a:pt x="0" y="1503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24465" y="1311024"/>
            <a:ext cx="6652202" cy="1080983"/>
          </a:xfrm>
          <a:custGeom>
            <a:avLst/>
            <a:gdLst/>
            <a:ahLst/>
            <a:cxnLst/>
            <a:rect l="l" t="t" r="r" b="b"/>
            <a:pathLst>
              <a:path w="6652202" h="1080983">
                <a:moveTo>
                  <a:pt x="0" y="0"/>
                </a:moveTo>
                <a:lnTo>
                  <a:pt x="6652202" y="0"/>
                </a:lnTo>
                <a:lnTo>
                  <a:pt x="6652202" y="1080983"/>
                </a:lnTo>
                <a:lnTo>
                  <a:pt x="0" y="10809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71097" y="6706208"/>
            <a:ext cx="6414420" cy="3180483"/>
          </a:xfrm>
          <a:custGeom>
            <a:avLst/>
            <a:gdLst/>
            <a:ahLst/>
            <a:cxnLst/>
            <a:rect l="l" t="t" r="r" b="b"/>
            <a:pathLst>
              <a:path w="6414420" h="3180483">
                <a:moveTo>
                  <a:pt x="0" y="0"/>
                </a:moveTo>
                <a:lnTo>
                  <a:pt x="6414420" y="0"/>
                </a:lnTo>
                <a:lnTo>
                  <a:pt x="6414420" y="3180483"/>
                </a:lnTo>
                <a:lnTo>
                  <a:pt x="0" y="31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041630" y="3450388"/>
            <a:ext cx="5246370" cy="524637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4"/>
              <a:stretch>
                <a:fillRect t="-28686" b="-464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71097" y="1028700"/>
            <a:ext cx="5246370" cy="524637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5"/>
              <a:stretch>
                <a:fillRect t="-13136" b="-2019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69091" y="6275070"/>
            <a:ext cx="6248740" cy="5246370"/>
            <a:chOff x="0" y="0"/>
            <a:chExt cx="8764270" cy="7358380"/>
          </a:xfrm>
        </p:grpSpPr>
        <p:sp>
          <p:nvSpPr>
            <p:cNvPr id="14" name="Freeform 14"/>
            <p:cNvSpPr/>
            <p:nvPr/>
          </p:nvSpPr>
          <p:spPr>
            <a:xfrm>
              <a:off x="505460" y="585470"/>
              <a:ext cx="7753350" cy="4354830"/>
            </a:xfrm>
            <a:custGeom>
              <a:avLst/>
              <a:gdLst/>
              <a:ahLst/>
              <a:cxnLst/>
              <a:rect l="l" t="t" r="r" b="b"/>
              <a:pathLst>
                <a:path w="7753350" h="435483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16"/>
              <a:stretch>
                <a:fillRect l="-12350" r="-1235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5710056" y="1682404"/>
            <a:ext cx="8766810" cy="96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4"/>
              </a:lnSpc>
            </a:pPr>
            <a:r>
              <a:rPr lang="en-US" sz="7100">
                <a:solidFill>
                  <a:srgbClr val="FFFFFF"/>
                </a:solidFill>
                <a:latin typeface="Bryndan Write"/>
              </a:rPr>
              <a:t>Hotel Leonardo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27813" y="2736013"/>
            <a:ext cx="11331297" cy="83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4"/>
              </a:lnSpc>
            </a:pPr>
            <a:r>
              <a:rPr lang="en-US" sz="6100">
                <a:solidFill>
                  <a:srgbClr val="FFFFFF"/>
                </a:solidFill>
                <a:latin typeface="Bryndan Write"/>
              </a:rPr>
              <a:t>Gyakorlatot végző diákok: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12651" y="4419613"/>
            <a:ext cx="7561621" cy="151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6000" u="none" strike="noStrike">
                <a:solidFill>
                  <a:srgbClr val="FFFFFF"/>
                </a:solidFill>
                <a:latin typeface="Bryndan Write"/>
              </a:rPr>
              <a:t>Balázs Bianka 11. C</a:t>
            </a:r>
          </a:p>
          <a:p>
            <a:pPr marL="0" lvl="0" indent="0" algn="ctr">
              <a:lnSpc>
                <a:spcPts val="5452"/>
              </a:lnSpc>
              <a:spcBef>
                <a:spcPct val="0"/>
              </a:spcBef>
            </a:pPr>
            <a:r>
              <a:rPr lang="en-US" sz="5800" u="none" strike="noStrike">
                <a:solidFill>
                  <a:srgbClr val="FFFFFF"/>
                </a:solidFill>
                <a:latin typeface="Bryndan Write"/>
              </a:rPr>
              <a:t>Sőrés Gábor 12. 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3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Thin Line Abstract  Shape Illustration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80713" y="7512647"/>
            <a:ext cx="4128748" cy="4114800"/>
          </a:xfrm>
          <a:custGeom>
            <a:avLst/>
            <a:gdLst/>
            <a:ahLst/>
            <a:cxnLst/>
            <a:rect l="l" t="t" r="r" b="b"/>
            <a:pathLst>
              <a:path w="4128748" h="4114800">
                <a:moveTo>
                  <a:pt x="0" y="0"/>
                </a:moveTo>
                <a:lnTo>
                  <a:pt x="4128749" y="0"/>
                </a:lnTo>
                <a:lnTo>
                  <a:pt x="4128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29515" y="-1589830"/>
            <a:ext cx="4072812" cy="4114800"/>
          </a:xfrm>
          <a:custGeom>
            <a:avLst/>
            <a:gdLst/>
            <a:ahLst/>
            <a:cxnLst/>
            <a:rect l="l" t="t" r="r" b="b"/>
            <a:pathLst>
              <a:path w="4072812" h="4114800">
                <a:moveTo>
                  <a:pt x="0" y="0"/>
                </a:moveTo>
                <a:lnTo>
                  <a:pt x="4072812" y="0"/>
                </a:lnTo>
                <a:lnTo>
                  <a:pt x="40728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72048" y="1028700"/>
            <a:ext cx="5418088" cy="8229600"/>
          </a:xfrm>
          <a:custGeom>
            <a:avLst/>
            <a:gdLst/>
            <a:ahLst/>
            <a:cxnLst/>
            <a:rect l="l" t="t" r="r" b="b"/>
            <a:pathLst>
              <a:path w="5418088" h="8229600">
                <a:moveTo>
                  <a:pt x="0" y="0"/>
                </a:moveTo>
                <a:lnTo>
                  <a:pt x="5418089" y="0"/>
                </a:lnTo>
                <a:lnTo>
                  <a:pt x="54180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39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28022" y="-1932983"/>
            <a:ext cx="4011930" cy="4114800"/>
          </a:xfrm>
          <a:custGeom>
            <a:avLst/>
            <a:gdLst/>
            <a:ahLst/>
            <a:cxnLst/>
            <a:rect l="l" t="t" r="r" b="b"/>
            <a:pathLst>
              <a:path w="4011930" h="4114800">
                <a:moveTo>
                  <a:pt x="0" y="0"/>
                </a:moveTo>
                <a:lnTo>
                  <a:pt x="4011930" y="0"/>
                </a:lnTo>
                <a:lnTo>
                  <a:pt x="4011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97177" y="4144871"/>
            <a:ext cx="5413198" cy="5113429"/>
          </a:xfrm>
          <a:custGeom>
            <a:avLst/>
            <a:gdLst/>
            <a:ahLst/>
            <a:cxnLst/>
            <a:rect l="l" t="t" r="r" b="b"/>
            <a:pathLst>
              <a:path w="5413198" h="5113429">
                <a:moveTo>
                  <a:pt x="0" y="0"/>
                </a:moveTo>
                <a:lnTo>
                  <a:pt x="5413198" y="0"/>
                </a:lnTo>
                <a:lnTo>
                  <a:pt x="5413198" y="5113429"/>
                </a:lnTo>
                <a:lnTo>
                  <a:pt x="0" y="51134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114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1624" y="1038225"/>
            <a:ext cx="9881292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44"/>
              </a:lnSpc>
            </a:pPr>
            <a:r>
              <a:rPr lang="en-US" sz="7120" spc="697" dirty="0" err="1">
                <a:solidFill>
                  <a:srgbClr val="16181A"/>
                </a:solidFill>
                <a:latin typeface="Bryndan Write" panose="020B0604020202020204" charset="0"/>
              </a:rPr>
              <a:t>Smichov</a:t>
            </a:r>
            <a:r>
              <a:rPr lang="en-US" sz="7120" spc="697" dirty="0">
                <a:solidFill>
                  <a:srgbClr val="16181A"/>
                </a:solidFill>
                <a:latin typeface="Bryndan Write" panose="020B0604020202020204" charset="0"/>
              </a:rPr>
              <a:t> Secondary School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1624" y="3446174"/>
            <a:ext cx="9525887" cy="343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25"/>
              </a:lnSpc>
              <a:spcBef>
                <a:spcPct val="0"/>
              </a:spcBef>
            </a:pP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Gyakorlatot</a:t>
            </a:r>
            <a:r>
              <a:rPr lang="en-US" sz="3875" spc="379" dirty="0">
                <a:solidFill>
                  <a:srgbClr val="16181A"/>
                </a:solidFill>
                <a:latin typeface="Bryndan Write" panose="020B0604020202020204" charset="0"/>
              </a:rPr>
              <a:t> </a:t>
            </a: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végző</a:t>
            </a:r>
            <a:r>
              <a:rPr lang="en-US" sz="3875" spc="379" dirty="0">
                <a:solidFill>
                  <a:srgbClr val="16181A"/>
                </a:solidFill>
                <a:latin typeface="Bryndan Write" panose="020B0604020202020204" charset="0"/>
              </a:rPr>
              <a:t> </a:t>
            </a: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diákok</a:t>
            </a:r>
            <a:r>
              <a:rPr lang="en-US" sz="3875" spc="379" dirty="0">
                <a:solidFill>
                  <a:srgbClr val="16181A"/>
                </a:solidFill>
                <a:latin typeface="Bryndan Write" panose="020B0604020202020204" charset="0"/>
              </a:rPr>
              <a:t>:</a:t>
            </a:r>
          </a:p>
          <a:p>
            <a:pPr marL="836760" lvl="1" indent="-418380" algn="l">
              <a:lnSpc>
                <a:spcPts val="5425"/>
              </a:lnSpc>
              <a:buFont typeface="Arial"/>
              <a:buChar char="•"/>
            </a:pP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Márton</a:t>
            </a:r>
            <a:r>
              <a:rPr lang="en-US" sz="3875" spc="379" dirty="0">
                <a:solidFill>
                  <a:srgbClr val="16181A"/>
                </a:solidFill>
                <a:latin typeface="Bryndan Write" panose="020B0604020202020204" charset="0"/>
              </a:rPr>
              <a:t> </a:t>
            </a: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Miklós</a:t>
            </a:r>
            <a:endParaRPr lang="en-US" sz="3875" spc="379" dirty="0">
              <a:solidFill>
                <a:srgbClr val="16181A"/>
              </a:solidFill>
              <a:latin typeface="Bryndan Write" panose="020B0604020202020204" charset="0"/>
            </a:endParaRPr>
          </a:p>
          <a:p>
            <a:pPr marL="836760" lvl="1" indent="-418380" algn="l">
              <a:lnSpc>
                <a:spcPts val="5425"/>
              </a:lnSpc>
              <a:buFont typeface="Arial"/>
              <a:buChar char="•"/>
            </a:pP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Győri</a:t>
            </a:r>
            <a:r>
              <a:rPr lang="en-US" sz="3875" spc="379" dirty="0">
                <a:solidFill>
                  <a:srgbClr val="16181A"/>
                </a:solidFill>
                <a:latin typeface="Bryndan Write" panose="020B0604020202020204" charset="0"/>
              </a:rPr>
              <a:t> </a:t>
            </a: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Tamás</a:t>
            </a:r>
            <a:endParaRPr lang="en-US" sz="3875" spc="379" dirty="0">
              <a:solidFill>
                <a:srgbClr val="16181A"/>
              </a:solidFill>
              <a:latin typeface="Bryndan Write" panose="020B0604020202020204" charset="0"/>
            </a:endParaRPr>
          </a:p>
          <a:p>
            <a:pPr marL="836760" lvl="1" indent="-418380" algn="l">
              <a:lnSpc>
                <a:spcPts val="5425"/>
              </a:lnSpc>
              <a:buFont typeface="Arial"/>
              <a:buChar char="•"/>
            </a:pPr>
            <a:r>
              <a:rPr lang="en-US" sz="3875" spc="379" dirty="0" err="1">
                <a:solidFill>
                  <a:srgbClr val="16181A"/>
                </a:solidFill>
                <a:latin typeface="Bryndan Write" panose="020B0604020202020204" charset="0"/>
              </a:rPr>
              <a:t>Gemzsi</a:t>
            </a:r>
            <a:r>
              <a:rPr lang="en-US" sz="3875" spc="379" dirty="0">
                <a:solidFill>
                  <a:srgbClr val="16181A"/>
                </a:solidFill>
                <a:latin typeface="Bryndan Write" panose="020B0604020202020204" charset="0"/>
              </a:rPr>
              <a:t> Rudolf                         11. 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1500" b="31500"/>
            <a:stretch>
              <a:fillRect/>
            </a:stretch>
          </p:blipFill>
          <p:spPr>
            <a:xfrm>
              <a:off x="0" y="0"/>
              <a:ext cx="16171333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8661" t="32572" r="20235" b="28558"/>
            <a:stretch>
              <a:fillRect/>
            </a:stretch>
          </p:blipFill>
          <p:spPr>
            <a:xfrm>
              <a:off x="16298333" y="0"/>
              <a:ext cx="8085667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7777" b="7777"/>
            <a:stretch>
              <a:fillRect/>
            </a:stretch>
          </p:blipFill>
          <p:spPr>
            <a:xfrm>
              <a:off x="0" y="4614333"/>
              <a:ext cx="16171333" cy="910166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18782" b="18782"/>
            <a:stretch>
              <a:fillRect/>
            </a:stretch>
          </p:blipFill>
          <p:spPr>
            <a:xfrm>
              <a:off x="16298333" y="6985000"/>
              <a:ext cx="8085667" cy="6731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-1500652" y="3585812"/>
            <a:ext cx="1525852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389" dirty="0" err="1">
                <a:solidFill>
                  <a:srgbClr val="FFFFFF"/>
                </a:solidFill>
                <a:latin typeface="Bryndan Write" panose="020B0604020202020204" charset="0"/>
              </a:rPr>
              <a:t>Szervezett</a:t>
            </a:r>
            <a:r>
              <a:rPr lang="en-US" sz="5389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5389" dirty="0" err="1">
                <a:solidFill>
                  <a:srgbClr val="FFFFFF"/>
                </a:solidFill>
                <a:latin typeface="Bryndan Write" panose="020B0604020202020204" charset="0"/>
              </a:rPr>
              <a:t>szabadidős</a:t>
            </a:r>
            <a:r>
              <a:rPr lang="en-US" sz="5389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5389" dirty="0" err="1">
                <a:solidFill>
                  <a:srgbClr val="FFFFFF"/>
                </a:solidFill>
                <a:latin typeface="Bryndan Write" panose="020B0604020202020204" charset="0"/>
              </a:rPr>
              <a:t>tevékenységek</a:t>
            </a:r>
            <a:endParaRPr lang="en-US" sz="5389" dirty="0">
              <a:solidFill>
                <a:srgbClr val="FFFFFF"/>
              </a:solidFill>
              <a:latin typeface="Bryndan Write" panose="020B0604020202020204" charset="0"/>
            </a:endParaRPr>
          </a:p>
        </p:txBody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17192" y="1204348"/>
            <a:ext cx="12803628" cy="8738683"/>
            <a:chOff x="0" y="0"/>
            <a:chExt cx="17071504" cy="1165157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1577" t="2191" b="17622"/>
            <a:stretch>
              <a:fillRect/>
            </a:stretch>
          </p:blipFill>
          <p:spPr>
            <a:xfrm>
              <a:off x="0" y="0"/>
              <a:ext cx="8472252" cy="57622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5292" r="5292" b="18913"/>
            <a:stretch>
              <a:fillRect/>
            </a:stretch>
          </p:blipFill>
          <p:spPr>
            <a:xfrm>
              <a:off x="0" y="5889288"/>
              <a:ext cx="8472252" cy="576228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524" r="1524"/>
            <a:stretch>
              <a:fillRect/>
            </a:stretch>
          </p:blipFill>
          <p:spPr>
            <a:xfrm>
              <a:off x="8599252" y="0"/>
              <a:ext cx="8472252" cy="11651577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0" y="0"/>
            <a:ext cx="6096945" cy="2685121"/>
          </a:xfrm>
          <a:custGeom>
            <a:avLst/>
            <a:gdLst/>
            <a:ahLst/>
            <a:cxnLst/>
            <a:rect l="l" t="t" r="r" b="b"/>
            <a:pathLst>
              <a:path w="6096945" h="2685121">
                <a:moveTo>
                  <a:pt x="0" y="0"/>
                </a:moveTo>
                <a:lnTo>
                  <a:pt x="6096945" y="0"/>
                </a:lnTo>
                <a:lnTo>
                  <a:pt x="6096945" y="2685121"/>
                </a:lnTo>
                <a:lnTo>
                  <a:pt x="0" y="2685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157" t="-9253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92385" y="200767"/>
            <a:ext cx="4594272" cy="1252983"/>
          </a:xfrm>
          <a:custGeom>
            <a:avLst/>
            <a:gdLst/>
            <a:ahLst/>
            <a:cxnLst/>
            <a:rect l="l" t="t" r="r" b="b"/>
            <a:pathLst>
              <a:path w="4594272" h="1252983">
                <a:moveTo>
                  <a:pt x="0" y="0"/>
                </a:moveTo>
                <a:lnTo>
                  <a:pt x="4594273" y="0"/>
                </a:lnTo>
                <a:lnTo>
                  <a:pt x="4594273" y="1252984"/>
                </a:lnTo>
                <a:lnTo>
                  <a:pt x="0" y="12529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95992"/>
            <a:ext cx="5276966" cy="176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2"/>
              </a:lnSpc>
            </a:pPr>
            <a:r>
              <a:rPr lang="en-US" sz="5030">
                <a:solidFill>
                  <a:srgbClr val="000000"/>
                </a:solidFill>
                <a:latin typeface="Gochi Hand"/>
              </a:rPr>
              <a:t>TANÁRAINK SZERVEZTÉK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676964" y="4283053"/>
            <a:ext cx="5368013" cy="5659977"/>
            <a:chOff x="0" y="0"/>
            <a:chExt cx="7157351" cy="754663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/>
            <a:srcRect l="12520" t="-2719" r="12520" b="-2719"/>
            <a:stretch>
              <a:fillRect/>
            </a:stretch>
          </p:blipFill>
          <p:spPr>
            <a:xfrm>
              <a:off x="0" y="0"/>
              <a:ext cx="7157351" cy="754663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2676964" y="-1707349"/>
            <a:ext cx="5368013" cy="5823394"/>
            <a:chOff x="0" y="0"/>
            <a:chExt cx="7157351" cy="776452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 l="2530" r="28334"/>
            <a:stretch>
              <a:fillRect/>
            </a:stretch>
          </p:blipFill>
          <p:spPr>
            <a:xfrm>
              <a:off x="0" y="0"/>
              <a:ext cx="7157351" cy="77645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078" y="0"/>
            <a:ext cx="6781059" cy="10435018"/>
            <a:chOff x="0" y="0"/>
            <a:chExt cx="9041412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042" r="4042"/>
            <a:stretch>
              <a:fillRect/>
            </a:stretch>
          </p:blipFill>
          <p:spPr>
            <a:xfrm>
              <a:off x="0" y="0"/>
              <a:ext cx="9041412" cy="1391335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5717653" y="8108592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85034" y="7210048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28987" y="2614791"/>
            <a:ext cx="8706952" cy="396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1"/>
              </a:lnSpc>
            </a:pPr>
            <a:r>
              <a:rPr lang="en-US" sz="4399" spc="171">
                <a:solidFill>
                  <a:srgbClr val="FFFFFF"/>
                </a:solidFill>
                <a:latin typeface="Bryndan Write"/>
              </a:rPr>
              <a:t>2023 szeptember - a  tanulók kiválasztása, </a:t>
            </a:r>
          </a:p>
          <a:p>
            <a:pPr algn="just">
              <a:lnSpc>
                <a:spcPts val="6291"/>
              </a:lnSpc>
            </a:pPr>
            <a:r>
              <a:rPr lang="en-US" sz="4399" spc="171">
                <a:solidFill>
                  <a:srgbClr val="FFFFFF"/>
                </a:solidFill>
                <a:latin typeface="Bryndan Write"/>
              </a:rPr>
              <a:t>Kicsit nehezen, de összeállt a végleges csapat</a:t>
            </a:r>
          </a:p>
          <a:p>
            <a:pPr>
              <a:lnSpc>
                <a:spcPts val="6291"/>
              </a:lnSpc>
            </a:pPr>
            <a:endParaRPr lang="en-US" sz="4399" spc="171">
              <a:solidFill>
                <a:srgbClr val="FFFFFF"/>
              </a:solidFill>
              <a:latin typeface="Bryndan Write"/>
            </a:endParaRPr>
          </a:p>
        </p:txBody>
      </p:sp>
      <p:sp>
        <p:nvSpPr>
          <p:cNvPr id="8" name="Freeform 8"/>
          <p:cNvSpPr/>
          <p:nvPr/>
        </p:nvSpPr>
        <p:spPr>
          <a:xfrm rot="763488">
            <a:off x="7883308" y="697839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9" y="0"/>
                </a:lnTo>
                <a:lnTo>
                  <a:pt x="1627739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4662586"/>
            <a:ext cx="7727448" cy="5156487"/>
          </a:xfrm>
          <a:custGeom>
            <a:avLst/>
            <a:gdLst/>
            <a:ahLst/>
            <a:cxnLst/>
            <a:rect l="l" t="t" r="r" b="b"/>
            <a:pathLst>
              <a:path w="7727448" h="5156487">
                <a:moveTo>
                  <a:pt x="0" y="0"/>
                </a:moveTo>
                <a:lnTo>
                  <a:pt x="7727448" y="0"/>
                </a:lnTo>
                <a:lnTo>
                  <a:pt x="7727448" y="5156487"/>
                </a:lnTo>
                <a:lnTo>
                  <a:pt x="0" y="5156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806" r="-5806" b="-2544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41252" y="229825"/>
            <a:ext cx="13530195" cy="4060575"/>
          </a:xfrm>
          <a:custGeom>
            <a:avLst/>
            <a:gdLst/>
            <a:ahLst/>
            <a:cxnLst/>
            <a:rect l="l" t="t" r="r" b="b"/>
            <a:pathLst>
              <a:path w="13530195" h="4060575">
                <a:moveTo>
                  <a:pt x="0" y="0"/>
                </a:moveTo>
                <a:lnTo>
                  <a:pt x="13530196" y="0"/>
                </a:lnTo>
                <a:lnTo>
                  <a:pt x="13530196" y="4060575"/>
                </a:lnTo>
                <a:lnTo>
                  <a:pt x="0" y="4060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0253" b="-19829"/>
            </a:stretch>
          </a:blipFill>
        </p:spPr>
      </p:sp>
      <p:sp>
        <p:nvSpPr>
          <p:cNvPr id="9" name="Freeform 9"/>
          <p:cNvSpPr/>
          <p:nvPr/>
        </p:nvSpPr>
        <p:spPr>
          <a:xfrm rot="29999">
            <a:off x="624223" y="4631920"/>
            <a:ext cx="7095443" cy="5217819"/>
          </a:xfrm>
          <a:custGeom>
            <a:avLst/>
            <a:gdLst/>
            <a:ahLst/>
            <a:cxnLst/>
            <a:rect l="l" t="t" r="r" b="b"/>
            <a:pathLst>
              <a:path w="7095443" h="5217819">
                <a:moveTo>
                  <a:pt x="0" y="61529"/>
                </a:moveTo>
                <a:lnTo>
                  <a:pt x="7050444" y="0"/>
                </a:lnTo>
                <a:lnTo>
                  <a:pt x="7095443" y="5156291"/>
                </a:lnTo>
                <a:lnTo>
                  <a:pt x="44998" y="5217819"/>
                </a:lnTo>
                <a:lnTo>
                  <a:pt x="0" y="61529"/>
                </a:lnTo>
                <a:close/>
              </a:path>
            </a:pathLst>
          </a:custGeom>
          <a:blipFill>
            <a:blip r:embed="rId13"/>
            <a:stretch>
              <a:fillRect l="-13324" t="-19210" r="-3676" b="-117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4702">
            <a:off x="2202160" y="4223390"/>
            <a:ext cx="5665833" cy="5665833"/>
          </a:xfrm>
          <a:custGeom>
            <a:avLst/>
            <a:gdLst/>
            <a:ahLst/>
            <a:cxnLst/>
            <a:rect l="l" t="t" r="r" b="b"/>
            <a:pathLst>
              <a:path w="5665833" h="5665833">
                <a:moveTo>
                  <a:pt x="0" y="0"/>
                </a:moveTo>
                <a:lnTo>
                  <a:pt x="5665833" y="0"/>
                </a:lnTo>
                <a:lnTo>
                  <a:pt x="5665833" y="5665833"/>
                </a:lnTo>
                <a:lnTo>
                  <a:pt x="0" y="56658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4909">
            <a:off x="557151" y="131656"/>
            <a:ext cx="5657616" cy="5891070"/>
          </a:xfrm>
          <a:custGeom>
            <a:avLst/>
            <a:gdLst/>
            <a:ahLst/>
            <a:cxnLst/>
            <a:rect l="l" t="t" r="r" b="b"/>
            <a:pathLst>
              <a:path w="5657616" h="5891070">
                <a:moveTo>
                  <a:pt x="0" y="0"/>
                </a:moveTo>
                <a:lnTo>
                  <a:pt x="5657615" y="0"/>
                </a:lnTo>
                <a:lnTo>
                  <a:pt x="5657615" y="5891070"/>
                </a:lnTo>
                <a:lnTo>
                  <a:pt x="0" y="58910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07747">
            <a:off x="9598696" y="3971045"/>
            <a:ext cx="6170524" cy="6170524"/>
          </a:xfrm>
          <a:custGeom>
            <a:avLst/>
            <a:gdLst/>
            <a:ahLst/>
            <a:cxnLst/>
            <a:rect l="l" t="t" r="r" b="b"/>
            <a:pathLst>
              <a:path w="6170524" h="6170524">
                <a:moveTo>
                  <a:pt x="0" y="0"/>
                </a:moveTo>
                <a:lnTo>
                  <a:pt x="6170523" y="0"/>
                </a:lnTo>
                <a:lnTo>
                  <a:pt x="6170523" y="6170523"/>
                </a:lnTo>
                <a:lnTo>
                  <a:pt x="0" y="61705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84660" y="183637"/>
            <a:ext cx="8008973" cy="5454513"/>
          </a:xfrm>
          <a:custGeom>
            <a:avLst/>
            <a:gdLst/>
            <a:ahLst/>
            <a:cxnLst/>
            <a:rect l="l" t="t" r="r" b="b"/>
            <a:pathLst>
              <a:path w="8008973" h="5454513">
                <a:moveTo>
                  <a:pt x="0" y="0"/>
                </a:moveTo>
                <a:lnTo>
                  <a:pt x="8008973" y="0"/>
                </a:lnTo>
                <a:lnTo>
                  <a:pt x="8008973" y="5454513"/>
                </a:lnTo>
                <a:lnTo>
                  <a:pt x="0" y="5454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36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58727" y="488437"/>
            <a:ext cx="12570546" cy="86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Gochi Hand"/>
              </a:rPr>
              <a:t>“HÁZON BELÜLI” PROGRAMOK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6716" y="149663"/>
            <a:ext cx="15639260" cy="9987673"/>
            <a:chOff x="0" y="0"/>
            <a:chExt cx="20852346" cy="13316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8123" b="18123"/>
            <a:stretch>
              <a:fillRect/>
            </a:stretch>
          </p:blipFill>
          <p:spPr>
            <a:xfrm>
              <a:off x="0" y="0"/>
              <a:ext cx="13859231" cy="883559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721" b="7721"/>
            <a:stretch>
              <a:fillRect/>
            </a:stretch>
          </p:blipFill>
          <p:spPr>
            <a:xfrm>
              <a:off x="13986231" y="0"/>
              <a:ext cx="6866115" cy="4354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743" b="1743"/>
            <a:stretch>
              <a:fillRect/>
            </a:stretch>
          </p:blipFill>
          <p:spPr>
            <a:xfrm>
              <a:off x="13986231" y="4481299"/>
              <a:ext cx="6866115" cy="883559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10758" t="14664" r="9338" b="17884"/>
            <a:stretch>
              <a:fillRect/>
            </a:stretch>
          </p:blipFill>
          <p:spPr>
            <a:xfrm>
              <a:off x="6993115" y="8962598"/>
              <a:ext cx="6866115" cy="4354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40395" b="12041"/>
            <a:stretch>
              <a:fillRect/>
            </a:stretch>
          </p:blipFill>
          <p:spPr>
            <a:xfrm>
              <a:off x="0" y="8962598"/>
              <a:ext cx="6866115" cy="435429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 rot="1463826">
            <a:off x="269890" y="3798997"/>
            <a:ext cx="2153652" cy="1480146"/>
          </a:xfrm>
          <a:custGeom>
            <a:avLst/>
            <a:gdLst/>
            <a:ahLst/>
            <a:cxnLst/>
            <a:rect l="l" t="t" r="r" b="b"/>
            <a:pathLst>
              <a:path w="2153652" h="1480146">
                <a:moveTo>
                  <a:pt x="0" y="0"/>
                </a:moveTo>
                <a:lnTo>
                  <a:pt x="2153652" y="0"/>
                </a:lnTo>
                <a:lnTo>
                  <a:pt x="2153652" y="1480146"/>
                </a:lnTo>
                <a:lnTo>
                  <a:pt x="0" y="1480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91118">
            <a:off x="15524341" y="-2287491"/>
            <a:ext cx="2488445" cy="2577485"/>
          </a:xfrm>
          <a:custGeom>
            <a:avLst/>
            <a:gdLst/>
            <a:ahLst/>
            <a:cxnLst/>
            <a:rect l="l" t="t" r="r" b="b"/>
            <a:pathLst>
              <a:path w="2488445" h="2577485">
                <a:moveTo>
                  <a:pt x="0" y="0"/>
                </a:moveTo>
                <a:lnTo>
                  <a:pt x="2488445" y="0"/>
                </a:lnTo>
                <a:lnTo>
                  <a:pt x="2488445" y="2577485"/>
                </a:lnTo>
                <a:lnTo>
                  <a:pt x="0" y="2577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496022" cy="10435018"/>
            <a:chOff x="0" y="0"/>
            <a:chExt cx="8661362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8498" r="8498"/>
            <a:stretch>
              <a:fillRect/>
            </a:stretch>
          </p:blipFill>
          <p:spPr>
            <a:xfrm>
              <a:off x="0" y="0"/>
              <a:ext cx="8661362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856673" y="552450"/>
            <a:ext cx="104026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Mit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kaptunk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az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Erasmustól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20326" y="1712204"/>
            <a:ext cx="8675320" cy="744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Felnőtté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válás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Önállóság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Szakmai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tapasztalatszerzés</a:t>
            </a:r>
            <a:endParaRPr lang="en-US" sz="4199" dirty="0">
              <a:solidFill>
                <a:srgbClr val="FFFFFF"/>
              </a:solidFill>
              <a:latin typeface="Bryndan Write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Rengeteg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élmény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Idegen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nyelv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tanulása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(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angol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) </a:t>
            </a: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Tájékozódás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Szociális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képességfejlődés</a:t>
            </a:r>
            <a:endParaRPr lang="en-US" sz="4199" dirty="0">
              <a:solidFill>
                <a:srgbClr val="FFFFFF"/>
              </a:solidFill>
              <a:latin typeface="Bryndan Write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Új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ismeretek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szerzése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Csodás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helyek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megismerése</a:t>
            </a:r>
            <a:endParaRPr lang="en-US" sz="4199" dirty="0">
              <a:solidFill>
                <a:srgbClr val="FFFFFF"/>
              </a:solidFill>
              <a:latin typeface="Bryndan Write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Europass</a:t>
            </a:r>
            <a:r>
              <a:rPr lang="en-US" sz="41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Bryndan Write"/>
              </a:rPr>
              <a:t>igazolvány</a:t>
            </a:r>
            <a:endParaRPr lang="en-US" sz="4199" dirty="0">
              <a:solidFill>
                <a:srgbClr val="FFFFFF"/>
              </a:solidFill>
              <a:latin typeface="Bryndan Write"/>
            </a:endParaRPr>
          </a:p>
        </p:txBody>
      </p:sp>
      <p:sp>
        <p:nvSpPr>
          <p:cNvPr id="7" name="Freeform 7"/>
          <p:cNvSpPr/>
          <p:nvPr/>
        </p:nvSpPr>
        <p:spPr>
          <a:xfrm rot="1353809">
            <a:off x="16137792" y="1975766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6" y="0"/>
                </a:lnTo>
                <a:lnTo>
                  <a:pt x="1665386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56689">
            <a:off x="15985026" y="7341998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9" y="0"/>
                </a:lnTo>
                <a:lnTo>
                  <a:pt x="1627739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11167" y="9258300"/>
            <a:ext cx="5554862" cy="939277"/>
          </a:xfrm>
          <a:custGeom>
            <a:avLst/>
            <a:gdLst/>
            <a:ahLst/>
            <a:cxnLst/>
            <a:rect l="l" t="t" r="r" b="b"/>
            <a:pathLst>
              <a:path w="5554862" h="939277">
                <a:moveTo>
                  <a:pt x="0" y="0"/>
                </a:moveTo>
                <a:lnTo>
                  <a:pt x="5554862" y="0"/>
                </a:lnTo>
                <a:lnTo>
                  <a:pt x="5554862" y="939277"/>
                </a:lnTo>
                <a:lnTo>
                  <a:pt x="0" y="939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1463826">
            <a:off x="11898487" y="1371129"/>
            <a:ext cx="1947347" cy="1338359"/>
          </a:xfrm>
          <a:custGeom>
            <a:avLst/>
            <a:gdLst/>
            <a:ahLst/>
            <a:cxnLst/>
            <a:rect l="l" t="t" r="r" b="b"/>
            <a:pathLst>
              <a:path w="1947347" h="1338359">
                <a:moveTo>
                  <a:pt x="0" y="0"/>
                </a:moveTo>
                <a:lnTo>
                  <a:pt x="1947347" y="0"/>
                </a:lnTo>
                <a:lnTo>
                  <a:pt x="1947347" y="1338359"/>
                </a:lnTo>
                <a:lnTo>
                  <a:pt x="0" y="13383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99999">
            <a:off x="2836887" y="1795244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4" y="0"/>
                </a:lnTo>
                <a:lnTo>
                  <a:pt x="2068144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342060">
            <a:off x="4592086" y="1142173"/>
            <a:ext cx="9220833" cy="7929917"/>
          </a:xfrm>
          <a:custGeom>
            <a:avLst/>
            <a:gdLst/>
            <a:ahLst/>
            <a:cxnLst/>
            <a:rect l="l" t="t" r="r" b="b"/>
            <a:pathLst>
              <a:path w="9220833" h="7929917">
                <a:moveTo>
                  <a:pt x="0" y="0"/>
                </a:moveTo>
                <a:lnTo>
                  <a:pt x="9220834" y="0"/>
                </a:lnTo>
                <a:lnTo>
                  <a:pt x="9220834" y="7929917"/>
                </a:lnTo>
                <a:lnTo>
                  <a:pt x="0" y="79299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0" name="Freeform 10"/>
          <p:cNvSpPr/>
          <p:nvPr/>
        </p:nvSpPr>
        <p:spPr>
          <a:xfrm>
            <a:off x="5640169" y="7847777"/>
            <a:ext cx="7007662" cy="2001679"/>
          </a:xfrm>
          <a:custGeom>
            <a:avLst/>
            <a:gdLst/>
            <a:ahLst/>
            <a:cxnLst/>
            <a:rect l="l" t="t" r="r" b="b"/>
            <a:pathLst>
              <a:path w="7007662" h="2001679">
                <a:moveTo>
                  <a:pt x="0" y="0"/>
                </a:moveTo>
                <a:lnTo>
                  <a:pt x="7007662" y="0"/>
                </a:lnTo>
                <a:lnTo>
                  <a:pt x="7007662" y="2001679"/>
                </a:lnTo>
                <a:lnTo>
                  <a:pt x="0" y="20016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35299" y="6218851"/>
            <a:ext cx="2432224" cy="2432224"/>
          </a:xfrm>
          <a:custGeom>
            <a:avLst/>
            <a:gdLst/>
            <a:ahLst/>
            <a:cxnLst/>
            <a:rect l="l" t="t" r="r" b="b"/>
            <a:pathLst>
              <a:path w="2432224" h="2432224">
                <a:moveTo>
                  <a:pt x="0" y="0"/>
                </a:moveTo>
                <a:lnTo>
                  <a:pt x="2432224" y="0"/>
                </a:lnTo>
                <a:lnTo>
                  <a:pt x="2432224" y="2432224"/>
                </a:lnTo>
                <a:lnTo>
                  <a:pt x="0" y="24322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37798" y="4462410"/>
            <a:ext cx="8297888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2"/>
              </a:lnSpc>
            </a:pPr>
            <a:r>
              <a:rPr lang="en-US" sz="11500" b="1" dirty="0" smtClean="0">
                <a:solidFill>
                  <a:srgbClr val="FFFFFF"/>
                </a:solidFill>
                <a:latin typeface="Bryndan Write" panose="020B0604020202020204" charset="0"/>
              </a:rPr>
              <a:t>THANK YOU</a:t>
            </a:r>
            <a:endParaRPr lang="en-US" sz="11500" b="1" dirty="0">
              <a:solidFill>
                <a:srgbClr val="FFFFFF"/>
              </a:solidFill>
              <a:latin typeface="Bryndan Write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17513" y="-487439"/>
            <a:ext cx="7824406" cy="10774439"/>
            <a:chOff x="0" y="0"/>
            <a:chExt cx="10432541" cy="143659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434" r="4434"/>
            <a:stretch>
              <a:fillRect/>
            </a:stretch>
          </p:blipFill>
          <p:spPr>
            <a:xfrm>
              <a:off x="0" y="0"/>
              <a:ext cx="10432541" cy="14365918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7487836" y="1028700"/>
            <a:ext cx="92761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hu-HU" sz="6599" dirty="0" smtClean="0">
                <a:solidFill>
                  <a:srgbClr val="FFFFFF"/>
                </a:solidFill>
                <a:latin typeface="Bryndan Write" panose="020B0604020202020204" charset="0"/>
              </a:rPr>
              <a:t>Felkészülési szakasz</a:t>
            </a:r>
            <a:endParaRPr lang="en-US" sz="6599" dirty="0">
              <a:solidFill>
                <a:srgbClr val="FFFFFF"/>
              </a:solidFill>
              <a:latin typeface="Bryndan Write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69719" y="1451610"/>
            <a:ext cx="10476862" cy="699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endParaRPr dirty="0"/>
          </a:p>
          <a:p>
            <a:pPr marL="949959" lvl="1" indent="-474979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Bryndan Write"/>
              </a:rPr>
              <a:t>Online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nyelvi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szintfelmérő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megírása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-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már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nem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kötelező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 marL="949959" lvl="1" indent="-474979">
              <a:lnSpc>
                <a:spcPts val="6159"/>
              </a:lnSpc>
              <a:buFont typeface="Arial"/>
              <a:buChar char="•"/>
            </a:pP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Kulturális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felkészülés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 marL="949959" lvl="1" indent="-474979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Bryndan Write"/>
              </a:rPr>
              <a:t>A program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részleteinek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megismerése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: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feladatok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,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elvárások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,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kötelezettségek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  <a:p>
            <a:pPr marL="949959" lvl="1" indent="-474979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FFFFFF"/>
                </a:solidFill>
                <a:latin typeface="Bryndan Write"/>
              </a:rPr>
              <a:t>Online -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angol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nyelvű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interjú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a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fogadó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szervezet</a:t>
            </a:r>
            <a:r>
              <a:rPr lang="en-US" sz="4399" dirty="0">
                <a:solidFill>
                  <a:srgbClr val="FFFFFF"/>
                </a:solidFill>
                <a:latin typeface="Bryndan Write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Bryndan Write"/>
              </a:rPr>
              <a:t>munkatársaival</a:t>
            </a:r>
            <a:endParaRPr lang="en-US" sz="4399" dirty="0">
              <a:solidFill>
                <a:srgbClr val="FFFFFF"/>
              </a:solidFill>
              <a:latin typeface="Bryndan Write"/>
            </a:endParaRPr>
          </a:p>
        </p:txBody>
      </p:sp>
      <p:sp>
        <p:nvSpPr>
          <p:cNvPr id="7" name="Freeform 7"/>
          <p:cNvSpPr/>
          <p:nvPr/>
        </p:nvSpPr>
        <p:spPr>
          <a:xfrm rot="-294739" flipH="1">
            <a:off x="4396737" y="5826796"/>
            <a:ext cx="3560959" cy="1398486"/>
          </a:xfrm>
          <a:custGeom>
            <a:avLst/>
            <a:gdLst/>
            <a:ahLst/>
            <a:cxnLst/>
            <a:rect l="l" t="t" r="r" b="b"/>
            <a:pathLst>
              <a:path w="3560959" h="1398486">
                <a:moveTo>
                  <a:pt x="3560959" y="0"/>
                </a:moveTo>
                <a:lnTo>
                  <a:pt x="0" y="0"/>
                </a:lnTo>
                <a:lnTo>
                  <a:pt x="0" y="1398486"/>
                </a:lnTo>
                <a:lnTo>
                  <a:pt x="3560959" y="1398486"/>
                </a:lnTo>
                <a:lnTo>
                  <a:pt x="35609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17653" y="8108592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66611" y="86975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20" y="0"/>
                </a:lnTo>
                <a:lnTo>
                  <a:pt x="6632620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24000">
            <a:off x="6955964" y="4706728"/>
            <a:ext cx="10390904" cy="5616341"/>
          </a:xfrm>
          <a:custGeom>
            <a:avLst/>
            <a:gdLst/>
            <a:ahLst/>
            <a:cxnLst/>
            <a:rect l="l" t="t" r="r" b="b"/>
            <a:pathLst>
              <a:path w="10390904" h="5616341">
                <a:moveTo>
                  <a:pt x="0" y="72273"/>
                </a:moveTo>
                <a:lnTo>
                  <a:pt x="10352198" y="0"/>
                </a:lnTo>
                <a:lnTo>
                  <a:pt x="10390903" y="5544068"/>
                </a:lnTo>
                <a:lnTo>
                  <a:pt x="38705" y="5616341"/>
                </a:lnTo>
                <a:lnTo>
                  <a:pt x="0" y="72273"/>
                </a:lnTo>
                <a:close/>
              </a:path>
            </a:pathLst>
          </a:custGeom>
          <a:blipFill>
            <a:blip r:embed="rId3"/>
            <a:stretch>
              <a:fillRect l="-26221" t="-7718" r="-11620" b="-1618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148018"/>
            <a:ext cx="6261038" cy="10435018"/>
            <a:chOff x="0" y="0"/>
            <a:chExt cx="8348051" cy="1391335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5424" r="35424"/>
            <a:stretch>
              <a:fillRect/>
            </a:stretch>
          </p:blipFill>
          <p:spPr>
            <a:xfrm>
              <a:off x="0" y="0"/>
              <a:ext cx="8348051" cy="13913357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7043531" y="552450"/>
            <a:ext cx="7786756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Kulturális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felkészülés</a:t>
            </a:r>
            <a:endParaRPr lang="en-US" sz="6000" dirty="0">
              <a:solidFill>
                <a:srgbClr val="FFFFFF"/>
              </a:solidFill>
              <a:latin typeface="Bryndan Write" panose="020B0604020202020204" charset="0"/>
            </a:endParaRPr>
          </a:p>
        </p:txBody>
      </p:sp>
      <p:sp>
        <p:nvSpPr>
          <p:cNvPr id="7" name="Freeform 7"/>
          <p:cNvSpPr/>
          <p:nvPr/>
        </p:nvSpPr>
        <p:spPr>
          <a:xfrm rot="1353809">
            <a:off x="16301207" y="497875"/>
            <a:ext cx="1022234" cy="1061650"/>
          </a:xfrm>
          <a:custGeom>
            <a:avLst/>
            <a:gdLst/>
            <a:ahLst/>
            <a:cxnLst/>
            <a:rect l="l" t="t" r="r" b="b"/>
            <a:pathLst>
              <a:path w="1022234" h="1061650">
                <a:moveTo>
                  <a:pt x="0" y="0"/>
                </a:moveTo>
                <a:lnTo>
                  <a:pt x="1022234" y="0"/>
                </a:lnTo>
                <a:lnTo>
                  <a:pt x="1022234" y="1061650"/>
                </a:lnTo>
                <a:lnTo>
                  <a:pt x="0" y="1061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7847">
            <a:off x="15861236" y="7706654"/>
            <a:ext cx="1902177" cy="1859369"/>
          </a:xfrm>
          <a:custGeom>
            <a:avLst/>
            <a:gdLst/>
            <a:ahLst/>
            <a:cxnLst/>
            <a:rect l="l" t="t" r="r" b="b"/>
            <a:pathLst>
              <a:path w="1902177" h="1859369">
                <a:moveTo>
                  <a:pt x="0" y="0"/>
                </a:moveTo>
                <a:lnTo>
                  <a:pt x="1902176" y="0"/>
                </a:lnTo>
                <a:lnTo>
                  <a:pt x="1902176" y="1859369"/>
                </a:lnTo>
                <a:lnTo>
                  <a:pt x="0" y="1859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63488">
            <a:off x="4221400" y="731726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9" y="0"/>
                </a:lnTo>
                <a:lnTo>
                  <a:pt x="1627739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75190" y="1597007"/>
            <a:ext cx="10215769" cy="314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ryndan Write"/>
              </a:rPr>
              <a:t>Prezentációk segítségével ismerkedtünk meg Csehországgal, Prágával, a cseh kultúrával és hagyományokkal</a:t>
            </a:r>
          </a:p>
          <a:p>
            <a:pPr>
              <a:lnSpc>
                <a:spcPts val="6160"/>
              </a:lnSpc>
            </a:pPr>
            <a:endParaRPr lang="en-US" sz="4400">
              <a:solidFill>
                <a:srgbClr val="FFFFFF"/>
              </a:solidFill>
              <a:latin typeface="Bryndan Writ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18369941" cy="10435018"/>
            <a:chOff x="0" y="0"/>
            <a:chExt cx="24493255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130" b="12130"/>
            <a:stretch>
              <a:fillRect/>
            </a:stretch>
          </p:blipFill>
          <p:spPr>
            <a:xfrm>
              <a:off x="0" y="0"/>
              <a:ext cx="24493255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2331427" y="1188159"/>
            <a:ext cx="12512651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Indulás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előtt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,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szülői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értekezlet</a:t>
            </a:r>
            <a:r>
              <a:rPr lang="en-US" sz="60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yndan Write" panose="020B0604020202020204" charset="0"/>
              </a:rPr>
              <a:t>után</a:t>
            </a:r>
            <a:endParaRPr lang="en-US" sz="6000" dirty="0">
              <a:solidFill>
                <a:srgbClr val="FFFFFF"/>
              </a:solidFill>
              <a:latin typeface="Bryndan Write" panose="020B0604020202020204" charset="0"/>
            </a:endParaRPr>
          </a:p>
        </p:txBody>
      </p:sp>
      <p:sp>
        <p:nvSpPr>
          <p:cNvPr id="6" name="Freeform 6"/>
          <p:cNvSpPr/>
          <p:nvPr/>
        </p:nvSpPr>
        <p:spPr>
          <a:xfrm rot="763488">
            <a:off x="552883" y="889014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8" y="0"/>
                </a:lnTo>
                <a:lnTo>
                  <a:pt x="1627738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473695" y="3117070"/>
            <a:ext cx="3768445" cy="1479971"/>
          </a:xfrm>
          <a:custGeom>
            <a:avLst/>
            <a:gdLst/>
            <a:ahLst/>
            <a:cxnLst/>
            <a:rect l="l" t="t" r="r" b="b"/>
            <a:pathLst>
              <a:path w="3768445" h="1479971">
                <a:moveTo>
                  <a:pt x="3768444" y="0"/>
                </a:moveTo>
                <a:lnTo>
                  <a:pt x="0" y="0"/>
                </a:lnTo>
                <a:lnTo>
                  <a:pt x="0" y="1479971"/>
                </a:lnTo>
                <a:lnTo>
                  <a:pt x="3768444" y="1479971"/>
                </a:lnTo>
                <a:lnTo>
                  <a:pt x="376844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05856" y="490602"/>
            <a:ext cx="2357036" cy="2357036"/>
          </a:xfrm>
          <a:custGeom>
            <a:avLst/>
            <a:gdLst/>
            <a:ahLst/>
            <a:cxnLst/>
            <a:rect l="l" t="t" r="r" b="b"/>
            <a:pathLst>
              <a:path w="2357036" h="2357036">
                <a:moveTo>
                  <a:pt x="0" y="0"/>
                </a:moveTo>
                <a:lnTo>
                  <a:pt x="2357036" y="0"/>
                </a:lnTo>
                <a:lnTo>
                  <a:pt x="2357036" y="2357036"/>
                </a:lnTo>
                <a:lnTo>
                  <a:pt x="0" y="2357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2570" y="2194828"/>
            <a:ext cx="10286386" cy="7714790"/>
          </a:xfrm>
          <a:custGeom>
            <a:avLst/>
            <a:gdLst/>
            <a:ahLst/>
            <a:cxnLst/>
            <a:rect l="l" t="t" r="r" b="b"/>
            <a:pathLst>
              <a:path w="10286386" h="7714790">
                <a:moveTo>
                  <a:pt x="0" y="0"/>
                </a:moveTo>
                <a:lnTo>
                  <a:pt x="10286386" y="0"/>
                </a:lnTo>
                <a:lnTo>
                  <a:pt x="10286386" y="7714790"/>
                </a:lnTo>
                <a:lnTo>
                  <a:pt x="0" y="771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70145" y="407656"/>
            <a:ext cx="9838576" cy="138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6000">
                <a:solidFill>
                  <a:srgbClr val="E9EDE7"/>
                </a:solidFill>
                <a:latin typeface="Bryndan Write"/>
              </a:rPr>
              <a:t>2023. november 5-én vonatra szálltunk...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98853" y="5181600"/>
            <a:ext cx="6495798" cy="322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2"/>
              </a:lnSpc>
            </a:pPr>
            <a:r>
              <a:rPr lang="en-US" sz="6100" spc="-317">
                <a:solidFill>
                  <a:srgbClr val="E9EDE7"/>
                </a:solidFill>
                <a:latin typeface="Bryndan Write"/>
              </a:rPr>
              <a:t>... és több, mint 11 óra utazás után végre megérkeztünk PRÁGÁBA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4926" y="243589"/>
            <a:ext cx="5153902" cy="5028074"/>
          </a:xfrm>
          <a:custGeom>
            <a:avLst/>
            <a:gdLst/>
            <a:ahLst/>
            <a:cxnLst/>
            <a:rect l="l" t="t" r="r" b="b"/>
            <a:pathLst>
              <a:path w="5153902" h="5028074">
                <a:moveTo>
                  <a:pt x="0" y="0"/>
                </a:moveTo>
                <a:lnTo>
                  <a:pt x="5153902" y="0"/>
                </a:lnTo>
                <a:lnTo>
                  <a:pt x="5153902" y="5028074"/>
                </a:lnTo>
                <a:lnTo>
                  <a:pt x="0" y="5028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44282" y="5540251"/>
            <a:ext cx="11841724" cy="5690555"/>
          </a:xfrm>
          <a:custGeom>
            <a:avLst/>
            <a:gdLst/>
            <a:ahLst/>
            <a:cxnLst/>
            <a:rect l="l" t="t" r="r" b="b"/>
            <a:pathLst>
              <a:path w="11841724" h="5690555">
                <a:moveTo>
                  <a:pt x="0" y="0"/>
                </a:moveTo>
                <a:lnTo>
                  <a:pt x="11841724" y="0"/>
                </a:lnTo>
                <a:lnTo>
                  <a:pt x="11841724" y="5690556"/>
                </a:lnTo>
                <a:lnTo>
                  <a:pt x="0" y="569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599" b="-838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66384" y="243589"/>
            <a:ext cx="524607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6899" dirty="0">
                <a:solidFill>
                  <a:srgbClr val="FFFFFF"/>
                </a:solidFill>
                <a:latin typeface="Bryndan Write" panose="020B0604020202020204" charset="0"/>
              </a:rPr>
              <a:t>PRÁGA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47062" y="1344824"/>
            <a:ext cx="9812238" cy="3926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7" lvl="1" indent="-474984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FFFFFF"/>
                </a:solidFill>
                <a:latin typeface="Bryndan Write"/>
              </a:rPr>
              <a:t>Csehország fővárosa és egyben legnagyobb városa</a:t>
            </a:r>
          </a:p>
          <a:p>
            <a:pPr marL="949967" lvl="1" indent="-474984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FFFFFF"/>
                </a:solidFill>
                <a:latin typeface="Bryndan Write"/>
              </a:rPr>
              <a:t>A város több millió nemzetközi látogatót fogad</a:t>
            </a:r>
          </a:p>
          <a:p>
            <a:pPr marL="949967" lvl="1" indent="-474984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FFFFFF"/>
                </a:solidFill>
                <a:latin typeface="Bryndan Write"/>
              </a:rPr>
              <a:t>Számos látnivalónak ad otthont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7167" y="3304315"/>
            <a:ext cx="10003046" cy="6746180"/>
          </a:xfrm>
          <a:custGeom>
            <a:avLst/>
            <a:gdLst/>
            <a:ahLst/>
            <a:cxnLst/>
            <a:rect l="l" t="t" r="r" b="b"/>
            <a:pathLst>
              <a:path w="10003046" h="6746180">
                <a:moveTo>
                  <a:pt x="0" y="0"/>
                </a:moveTo>
                <a:lnTo>
                  <a:pt x="10003046" y="0"/>
                </a:lnTo>
                <a:lnTo>
                  <a:pt x="10003046" y="6746181"/>
                </a:lnTo>
                <a:lnTo>
                  <a:pt x="0" y="6746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2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19008" y="3841634"/>
            <a:ext cx="5505582" cy="6208862"/>
          </a:xfrm>
          <a:custGeom>
            <a:avLst/>
            <a:gdLst/>
            <a:ahLst/>
            <a:cxnLst/>
            <a:rect l="l" t="t" r="r" b="b"/>
            <a:pathLst>
              <a:path w="5505582" h="6208862">
                <a:moveTo>
                  <a:pt x="0" y="0"/>
                </a:moveTo>
                <a:lnTo>
                  <a:pt x="5505583" y="0"/>
                </a:lnTo>
                <a:lnTo>
                  <a:pt x="5505583" y="6208862"/>
                </a:lnTo>
                <a:lnTo>
                  <a:pt x="0" y="6208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000" b="-2887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028700"/>
            <a:ext cx="943286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0"/>
              </a:lnSpc>
            </a:pPr>
            <a:r>
              <a:rPr lang="en-US" sz="6900" dirty="0" err="1">
                <a:solidFill>
                  <a:srgbClr val="FFFFFF"/>
                </a:solidFill>
                <a:latin typeface="Bryndan Write" panose="020B0604020202020204" charset="0"/>
              </a:rPr>
              <a:t>Prágai</a:t>
            </a:r>
            <a:r>
              <a:rPr lang="en-US" sz="6900" dirty="0">
                <a:solidFill>
                  <a:srgbClr val="FFFFFF"/>
                </a:solidFill>
                <a:latin typeface="Bryndan Write" panose="020B0604020202020204" charset="0"/>
              </a:rPr>
              <a:t> </a:t>
            </a:r>
            <a:r>
              <a:rPr lang="en-US" sz="6900" dirty="0" err="1">
                <a:solidFill>
                  <a:srgbClr val="FFFFFF"/>
                </a:solidFill>
                <a:latin typeface="Bryndan Write" panose="020B0604020202020204" charset="0"/>
              </a:rPr>
              <a:t>Vár</a:t>
            </a:r>
            <a:r>
              <a:rPr lang="en-US" sz="6900" dirty="0">
                <a:solidFill>
                  <a:srgbClr val="FFFFFF"/>
                </a:solidFill>
                <a:latin typeface="Bryndan Write" panose="020B0604020202020204" charset="0"/>
              </a:rPr>
              <a:t> - </a:t>
            </a:r>
            <a:r>
              <a:rPr lang="en-US" sz="6900" dirty="0" err="1">
                <a:solidFill>
                  <a:srgbClr val="FFFFFF"/>
                </a:solidFill>
                <a:latin typeface="Bryndan Write" panose="020B0604020202020204" charset="0"/>
              </a:rPr>
              <a:t>Hradzsin</a:t>
            </a:r>
            <a:endParaRPr lang="en-US" sz="6900" dirty="0">
              <a:solidFill>
                <a:srgbClr val="FFFFFF"/>
              </a:solidFill>
              <a:latin typeface="Bryndan Write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17019" y="337345"/>
            <a:ext cx="9386044" cy="414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6" lvl="1" indent="-539748">
              <a:lnSpc>
                <a:spcPts val="534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Bryndan Write"/>
              </a:rPr>
              <a:t>1130-ban épült</a:t>
            </a:r>
          </a:p>
          <a:p>
            <a:pPr marL="1079496" lvl="1" indent="-539748">
              <a:lnSpc>
                <a:spcPts val="534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Bryndan Write"/>
              </a:rPr>
              <a:t>Európa legnagyobb várkomplexuma</a:t>
            </a:r>
          </a:p>
          <a:p>
            <a:pPr marL="1079496" lvl="1" indent="-539748">
              <a:lnSpc>
                <a:spcPts val="534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Bryndan Write"/>
              </a:rPr>
              <a:t>A cseh köztársasági elnök széhelye</a:t>
            </a:r>
          </a:p>
          <a:p>
            <a:pPr>
              <a:lnSpc>
                <a:spcPts val="5349"/>
              </a:lnSpc>
            </a:pPr>
            <a:endParaRPr lang="en-US" sz="4999">
              <a:solidFill>
                <a:srgbClr val="FFFFFF"/>
              </a:solidFill>
              <a:latin typeface="Bryndan Writ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400</Words>
  <Application>Microsoft Office PowerPoint</Application>
  <PresentationFormat>Egyéni</PresentationFormat>
  <Paragraphs>102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0" baseType="lpstr">
      <vt:lpstr>Calibri</vt:lpstr>
      <vt:lpstr>Archivo Black</vt:lpstr>
      <vt:lpstr>Bryndan Write</vt:lpstr>
      <vt:lpstr>Arial</vt:lpstr>
      <vt:lpstr>Gochi Hand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Szakmai gyakorlat Prágában</dc:title>
  <dc:creator>User</dc:creator>
  <cp:lastModifiedBy>User</cp:lastModifiedBy>
  <cp:revision>9</cp:revision>
  <dcterms:created xsi:type="dcterms:W3CDTF">2006-08-16T00:00:00Z</dcterms:created>
  <dcterms:modified xsi:type="dcterms:W3CDTF">2024-03-07T19:53:07Z</dcterms:modified>
  <dc:identifier>DAF1lbmnQiw</dc:identifier>
</cp:coreProperties>
</file>