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57" r:id="rId4"/>
    <p:sldId id="271" r:id="rId5"/>
    <p:sldId id="259" r:id="rId6"/>
    <p:sldId id="274" r:id="rId7"/>
    <p:sldId id="277" r:id="rId8"/>
    <p:sldId id="275" r:id="rId9"/>
    <p:sldId id="276" r:id="rId10"/>
    <p:sldId id="272" r:id="rId11"/>
    <p:sldId id="273" r:id="rId12"/>
    <p:sldId id="260" r:id="rId13"/>
    <p:sldId id="261" r:id="rId14"/>
    <p:sldId id="263" r:id="rId15"/>
    <p:sldId id="264" r:id="rId16"/>
    <p:sldId id="265" r:id="rId17"/>
    <p:sldId id="266" r:id="rId18"/>
    <p:sldId id="282" r:id="rId19"/>
    <p:sldId id="283" r:id="rId20"/>
    <p:sldId id="284" r:id="rId21"/>
    <p:sldId id="285" r:id="rId22"/>
    <p:sldId id="295" r:id="rId23"/>
    <p:sldId id="286" r:id="rId24"/>
    <p:sldId id="287" r:id="rId25"/>
    <p:sldId id="288" r:id="rId26"/>
    <p:sldId id="289" r:id="rId27"/>
    <p:sldId id="290" r:id="rId28"/>
    <p:sldId id="293" r:id="rId29"/>
    <p:sldId id="291" r:id="rId30"/>
    <p:sldId id="292" r:id="rId31"/>
    <p:sldId id="278" r:id="rId32"/>
    <p:sldId id="279" r:id="rId33"/>
    <p:sldId id="280" r:id="rId34"/>
    <p:sldId id="281" r:id="rId35"/>
    <p:sldId id="294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81588" autoAdjust="0"/>
  </p:normalViewPr>
  <p:slideViewPr>
    <p:cSldViewPr snapToGrid="0">
      <p:cViewPr varScale="1">
        <p:scale>
          <a:sx n="61" d="100"/>
          <a:sy n="61" d="100"/>
        </p:scale>
        <p:origin x="16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A9009-F86B-42EF-B3E3-1112BAE9FBA1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49312-1D89-479B-AF05-44995A94CC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03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8562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66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93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166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896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394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Nagyon korán indultunk,</a:t>
            </a:r>
            <a:r>
              <a:rPr lang="hu-HU" baseline="0" dirty="0" smtClean="0"/>
              <a:t> mert Prága megközelítőleg vonattal </a:t>
            </a:r>
            <a:r>
              <a:rPr lang="hu-HU" baseline="0" dirty="0" err="1" smtClean="0"/>
              <a:t>kb</a:t>
            </a:r>
            <a:r>
              <a:rPr lang="hu-HU" baseline="0" dirty="0" smtClean="0"/>
              <a:t> 10 órára van. Egy átszállás Budapesten a Nyugatiban.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61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899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85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60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49312-1D89-479B-AF05-44995A94CC1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61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926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74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457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44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69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32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35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452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42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155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22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C2796-64AD-4507-8589-BEB5678B8C60}" type="datetimeFigureOut">
              <a:rPr lang="hu-HU" smtClean="0"/>
              <a:t>2019.06.24.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AAB44-6233-465D-9D26-5DB394924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74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24623"/>
          </a:xfrm>
        </p:spPr>
        <p:txBody>
          <a:bodyPr>
            <a:normAutofit/>
          </a:bodyPr>
          <a:lstStyle/>
          <a:p>
            <a:r>
              <a:rPr lang="hu-H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Cool-turizmus</a:t>
            </a:r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Prágában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 </a:t>
            </a:r>
          </a:p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1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2321" y="281354"/>
            <a:ext cx="135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Térkép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96" y="0"/>
            <a:ext cx="93587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17449" y="1223386"/>
            <a:ext cx="8697951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én munkahelyem a Hotel </a:t>
            </a:r>
            <a:r>
              <a:rPr lang="hu-HU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Troja</a:t>
            </a:r>
            <a:endParaRPr lang="hu-H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szállástól ez volt a legtávolabbi munkahely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Dóri volt a munkatársam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első hétbe felváltva jártunk dolgozni, ő délelőttre, én délutánra,majd a következő hetekben egyszerre jártunk 9-re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 kisebb,családias hotelt kaptunk, kedves munkatársakkal,modern berendezésekkel,minőségi ételeket kaptunk.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hu-H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főnököm volt a kapcsolattartó,aki tudott magyarul,idősebb de elegáns megjelenésű úriember.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873"/>
            <a:ext cx="4888595" cy="482494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94" y="1201969"/>
            <a:ext cx="4255406" cy="5673876"/>
          </a:xfrm>
        </p:spPr>
      </p:pic>
    </p:spTree>
    <p:extLst>
      <p:ext uri="{BB962C8B-B14F-4D97-AF65-F5344CB8AC3E}">
        <p14:creationId xmlns:p14="http://schemas.microsoft.com/office/powerpoint/2010/main" val="13503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790" y="963735"/>
            <a:ext cx="4405646" cy="24781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9056"/>
            <a:ext cx="5473497" cy="307884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899"/>
            <a:ext cx="5473498" cy="304010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0" y="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Occidental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107024" y="4457343"/>
            <a:ext cx="30306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Felépítés </a:t>
            </a:r>
          </a:p>
          <a:p>
            <a:pPr marL="257175" indent="-257175">
              <a:buFontTx/>
              <a:buChar char="-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Elhelyezkedés</a:t>
            </a:r>
          </a:p>
          <a:p>
            <a:pPr marL="257175" indent="-257175">
              <a:buFontTx/>
              <a:buChar char="-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Munkánk </a:t>
            </a:r>
          </a:p>
          <a:p>
            <a:pPr marL="257175" indent="-257175">
              <a:buFontTx/>
              <a:buChar char="-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</a:p>
          <a:p>
            <a:pPr marL="257175" indent="-257175">
              <a:buFontTx/>
              <a:buChar char="-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Főnök</a:t>
            </a:r>
            <a:endParaRPr lang="hu-H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1804" y="3426316"/>
            <a:ext cx="4330613" cy="257377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843808" y="8741"/>
            <a:ext cx="37264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 Opera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571"/>
            <a:ext cx="6051770" cy="305528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9369"/>
            <a:ext cx="6051769" cy="300914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421872" y="793571"/>
            <a:ext cx="2722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Stílusa 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Elhelyezkedése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Tevékenységek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hu-H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</a:p>
        </p:txBody>
      </p:sp>
    </p:spTree>
    <p:extLst>
      <p:ext uri="{BB962C8B-B14F-4D97-AF65-F5344CB8AC3E}">
        <p14:creationId xmlns:p14="http://schemas.microsoft.com/office/powerpoint/2010/main" val="14763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394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066065" y="128704"/>
            <a:ext cx="5648093" cy="702527"/>
          </a:xfrm>
        </p:spPr>
        <p:txBody>
          <a:bodyPr>
            <a:normAutofit/>
          </a:bodyPr>
          <a:lstStyle/>
          <a:p>
            <a:r>
              <a:rPr lang="hu-HU" sz="4050" b="1" dirty="0">
                <a:solidFill>
                  <a:schemeClr val="bg1"/>
                </a:solidFill>
              </a:rPr>
              <a:t>Hotel Leonardo </a:t>
            </a:r>
            <a:r>
              <a:rPr lang="hu-HU" sz="4050" b="1" dirty="0" err="1">
                <a:solidFill>
                  <a:schemeClr val="bg1"/>
                </a:solidFill>
              </a:rPr>
              <a:t>Praha</a:t>
            </a:r>
            <a:endParaRPr lang="hu-H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302" y="525302"/>
            <a:ext cx="3505937" cy="2455334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81" y="0"/>
            <a:ext cx="2429405" cy="3505937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347" y="571285"/>
            <a:ext cx="3505936" cy="2363365"/>
          </a:xfrm>
          <a:prstGeom prst="rect">
            <a:avLst/>
          </a:prstGeom>
        </p:spPr>
      </p:pic>
      <p:sp>
        <p:nvSpPr>
          <p:cNvPr id="7" name="Szövegdoboz 2"/>
          <p:cNvSpPr txBox="1">
            <a:spLocks noChangeArrowheads="1"/>
          </p:cNvSpPr>
          <p:nvPr/>
        </p:nvSpPr>
        <p:spPr bwMode="auto">
          <a:xfrm>
            <a:off x="-2" y="4751077"/>
            <a:ext cx="9144000" cy="21318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3600" dirty="0">
                <a:effectLst/>
                <a:latin typeface="Calibri"/>
                <a:ea typeface="Calibri"/>
                <a:cs typeface="Times New Roman"/>
              </a:rPr>
              <a:t>Feladatok:</a:t>
            </a:r>
            <a:endParaRPr lang="hu-HU" sz="28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400" dirty="0">
                <a:effectLst/>
                <a:latin typeface="Calibri"/>
                <a:ea typeface="Calibri"/>
                <a:cs typeface="Times New Roman"/>
              </a:rPr>
              <a:t>Étteremben: terítés, asztal leszedése rendben tartása, teremrendezés, vendégfogadás, étterem berendezése, dekorálás, besegítés a konyhán, </a:t>
            </a:r>
            <a:r>
              <a:rPr lang="hu-HU" sz="2400" dirty="0" smtClean="0">
                <a:effectLst/>
                <a:latin typeface="Calibri"/>
                <a:ea typeface="Calibri"/>
                <a:cs typeface="Times New Roman"/>
              </a:rPr>
              <a:t>szobalányi feladatok.</a:t>
            </a:r>
            <a:endParaRPr lang="hu-H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6266" y="3605287"/>
            <a:ext cx="208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Ónodi Petra</a:t>
            </a:r>
            <a:r>
              <a:rPr lang="hu-H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hu-HU" sz="2800" dirty="0"/>
          </a:p>
        </p:txBody>
      </p:sp>
      <p:sp>
        <p:nvSpPr>
          <p:cNvPr id="9" name="Téglalap 8"/>
          <p:cNvSpPr/>
          <p:nvPr/>
        </p:nvSpPr>
        <p:spPr>
          <a:xfrm>
            <a:off x="3809516" y="3605287"/>
            <a:ext cx="2388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Matéz</a:t>
            </a:r>
            <a:r>
              <a:rPr lang="hu-H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Aliz</a:t>
            </a:r>
            <a:endParaRPr lang="hu-HU" sz="2800" dirty="0"/>
          </a:p>
        </p:txBody>
      </p:sp>
      <p:sp>
        <p:nvSpPr>
          <p:cNvPr id="10" name="Téglalap 9"/>
          <p:cNvSpPr/>
          <p:nvPr/>
        </p:nvSpPr>
        <p:spPr>
          <a:xfrm>
            <a:off x="6872112" y="3555223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Szilágyi Zsófia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668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Vendég\Downloads\DSC_00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1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C:\Users\Vendég\Downloads\DSC_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1214"/>
            <a:ext cx="4508938" cy="384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C:\Users\Vendég\Downloads\DSC_00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38" y="3011214"/>
            <a:ext cx="4635062" cy="3846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8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Vendég\Downloads\DSC_00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6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62354" y="161060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u-H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is az Erasmus+?</a:t>
            </a:r>
            <a:endParaRPr lang="hu-HU" sz="7200" dirty="0"/>
          </a:p>
        </p:txBody>
      </p:sp>
      <p:pic>
        <p:nvPicPr>
          <p:cNvPr id="6" name="Tartalom hely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648"/>
            <a:ext cx="9211409" cy="26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Vendég\Downloads\DSC_02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82414" y="1182414"/>
            <a:ext cx="6858000" cy="449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C:\Users\Vendég\Downloads\DSC_02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9586" y="1103586"/>
            <a:ext cx="6858002" cy="465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7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Vendég\Downloads\DSC_02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50830" cy="307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C:\Users\Vendég\Downloads\DSC_02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74276"/>
            <a:ext cx="4650830" cy="37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C:\Users\Vendég\Downloads\DSC_02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8" y="0"/>
            <a:ext cx="4493171" cy="307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Vendég\Downloads\DSC_01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7" y="3074276"/>
            <a:ext cx="4493173" cy="3783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3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Vendég\Downloads\received_437635786980817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985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C:\Users\Vendég\Downloads\DSC_05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8" y="0"/>
            <a:ext cx="4745422" cy="345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C:\Users\Vendég\Downloads\DSC_05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8" y="3452648"/>
            <a:ext cx="4745422" cy="3405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719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egy vagy tÃ¶bb ember Ã©s belsÅ tÃ©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2" y="0"/>
            <a:ext cx="387831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A kÃ©pen a kÃ¶vetkezÅk lehetnek: 2 ember, Ã¡llÃ³ emberek Ã©s cipÅ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59" y="0"/>
            <a:ext cx="37284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4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egy vagy tÃ¶bb ember Ã©s belsÅ tÃ©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0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2 ember, kÃ¶ztÃ¼k HÃ©di SzilÃ¡gyi, , mosolygÃ³ embere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82359" cy="356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A kÃ©pen a kÃ¶vetkezÅk lehetnek: ZsÃ³fi SzilÃ¡gyi, autÃ³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8" y="0"/>
            <a:ext cx="4461642" cy="356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A kÃ©pen a kÃ¶vetkezÅk lehetnek: 6 embe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007"/>
            <a:ext cx="4682358" cy="329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A kÃ©pen a kÃ¶vetkezÅk lehetnek: 8 ember, , kÃ¶ztÃ¼k Aliz MatÃ©z, HÃ©di SzilÃ¡gyi Ã©s Ãnodi Petra, evÅ emberek, Ã©tel Ã©s belsÅ tÃ©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8" y="3563006"/>
            <a:ext cx="4461642" cy="3294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2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7 ember, , kÃ¶ztÃ¼k Ãnodi Petra, HÃ©di SzilÃ¡gyi Ã©s Aliz MatÃ©z, Ã¡llÃ³ emberek Ã©s belsÅ tÃ©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2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2 ember, kÃ¶ztÃ¼k HÃ©di SzilÃ¡gyi, , mosolygÃ³ embere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6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Ã©jszaka Ã©s tÃºra/szabadtÃ©r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31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A kÃ©pen a kÃ¶vetkezÅk lehetnek: 1 szemÃ©ly, Ã©gbolt, Ã©jszaka, tÅ±z Ã©s tÃºra/szabadtÃ©r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72" y="0"/>
            <a:ext cx="46508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7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Ã©gbolt, felhÅ Ã©s tÃºra/szabadtÃ©r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1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97393" y="384217"/>
            <a:ext cx="8846607" cy="651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2018. február </a:t>
            </a: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– iskolánk először nyújtott be pályázatot</a:t>
            </a:r>
          </a:p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május 11. </a:t>
            </a: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nyertünk</a:t>
            </a:r>
          </a:p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Tanulók kiválasztása motivációs </a:t>
            </a: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levél alapján</a:t>
            </a:r>
          </a:p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2019. </a:t>
            </a: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január – felkészítés mentálhigiénés </a:t>
            </a: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szakember bevonásával</a:t>
            </a:r>
          </a:p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Kulturális </a:t>
            </a: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felkészítés</a:t>
            </a:r>
          </a:p>
          <a:p>
            <a:pPr marL="257175" indent="-257175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hu-H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Szakmai felkészítés a szakmai órák keretén belül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Ã©pen a kÃ¶vetkezÅk lehetnek: 8 ember, , kÃ¶ztÃ¼k Aliz MatÃ©z, HÃ©di SzilÃ¡gyi Ã©s Ãnodi Petra, Ã¡llÃ³ emberek, Ã©gbolt Ã©s fÃ©lhomÃ¡l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0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206930"/>
            <a:ext cx="6826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Élmények, tapasztalatok</a:t>
            </a:r>
            <a:endParaRPr lang="hu-H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4137" y="2474715"/>
            <a:ext cx="525658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59"/>
            <a:ext cx="3899453" cy="523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268760"/>
            <a:ext cx="3262012" cy="28745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87" y="3906699"/>
            <a:ext cx="3356190" cy="260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5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" y="116632"/>
            <a:ext cx="5244215" cy="38164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91818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904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6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632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95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07704" y="69269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Miért jó az </a:t>
            </a:r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</a:t>
            </a:r>
            <a:r>
              <a:rPr lang="hu-H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rasmus+?</a:t>
            </a:r>
            <a:endParaRPr lang="hu-H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844824"/>
            <a:ext cx="7092280" cy="398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8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80393" y="2289011"/>
            <a:ext cx="7772400" cy="2387600"/>
          </a:xfrm>
        </p:spPr>
        <p:txBody>
          <a:bodyPr>
            <a:normAutofit/>
          </a:bodyPr>
          <a:lstStyle/>
          <a:p>
            <a:r>
              <a:rPr lang="hu-HU" sz="7200" dirty="0" smtClean="0"/>
              <a:t>Köszönjük a figyelmet!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397849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9028" cy="3442612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27" y="17041"/>
            <a:ext cx="4554973" cy="3417064"/>
          </a:xfrm>
          <a:prstGeom prst="rect">
            <a:avLst/>
          </a:prstGeom>
        </p:spPr>
      </p:pic>
      <p:pic>
        <p:nvPicPr>
          <p:cNvPr id="5" name="Tartalom hely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4105"/>
            <a:ext cx="4589028" cy="344177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27" y="3434104"/>
            <a:ext cx="4568169" cy="34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UTAZÁS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u-HU" dirty="0" smtClean="0"/>
              <a:t>Indulás 2019.03.02. 5:30</a:t>
            </a:r>
          </a:p>
          <a:p>
            <a:pPr>
              <a:lnSpc>
                <a:spcPct val="200000"/>
              </a:lnSpc>
            </a:pPr>
            <a:r>
              <a:rPr lang="hu-HU" dirty="0" smtClean="0"/>
              <a:t>Érkezés Prágába 17:00</a:t>
            </a:r>
          </a:p>
          <a:p>
            <a:pPr>
              <a:lnSpc>
                <a:spcPct val="200000"/>
              </a:lnSpc>
            </a:pPr>
            <a:r>
              <a:rPr lang="hu-HU" dirty="0" smtClean="0"/>
              <a:t>Közlekedés </a:t>
            </a:r>
            <a:r>
              <a:rPr lang="hu-HU" dirty="0"/>
              <a:t>a </a:t>
            </a:r>
            <a:r>
              <a:rPr lang="hu-HU" dirty="0" smtClean="0"/>
              <a:t>városban</a:t>
            </a:r>
          </a:p>
          <a:p>
            <a:pPr>
              <a:lnSpc>
                <a:spcPct val="200000"/>
              </a:lnSpc>
            </a:pPr>
            <a:r>
              <a:rPr lang="hu-HU" dirty="0" smtClean="0"/>
              <a:t>Hazaút</a:t>
            </a:r>
            <a:endParaRPr lang="hu-HU" dirty="0"/>
          </a:p>
          <a:p>
            <a:pPr>
              <a:lnSpc>
                <a:spcPct val="200000"/>
              </a:lnSpc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03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1238" cy="66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75"/>
            <a:ext cx="9144000" cy="66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</TotalTime>
  <Words>213</Words>
  <Application>Microsoft Office PowerPoint</Application>
  <PresentationFormat>Diavetítés a képernyőre (4:3 oldalarány)</PresentationFormat>
  <Paragraphs>56</Paragraphs>
  <Slides>35</Slides>
  <Notes>11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Times New Roman</vt:lpstr>
      <vt:lpstr>Wingdings</vt:lpstr>
      <vt:lpstr>Office-téma</vt:lpstr>
      <vt:lpstr>Cool-turizmus Prágában</vt:lpstr>
      <vt:lpstr>Mi is az Erasmus+?</vt:lpstr>
      <vt:lpstr>PowerPoint bemutató</vt:lpstr>
      <vt:lpstr>PowerPoint bemutató</vt:lpstr>
      <vt:lpstr>UTAZÁS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Hotel Leonardo Praha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Köszönjük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Cool-turizmus Prágában</dc:title>
  <dc:creator>GABI</dc:creator>
  <cp:lastModifiedBy>Tanár01</cp:lastModifiedBy>
  <cp:revision>16</cp:revision>
  <dcterms:created xsi:type="dcterms:W3CDTF">2019-05-23T14:33:07Z</dcterms:created>
  <dcterms:modified xsi:type="dcterms:W3CDTF">2019-06-24T09:39:51Z</dcterms:modified>
</cp:coreProperties>
</file>